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AD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722AAD-A0C2-4571-A828-698FCC33FC87}" v="127" dt="2023-08-30T11:50:22.8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43" autoAdjust="0"/>
    <p:restoredTop sz="94660"/>
  </p:normalViewPr>
  <p:slideViewPr>
    <p:cSldViewPr snapToGrid="0">
      <p:cViewPr>
        <p:scale>
          <a:sx n="50" d="100"/>
          <a:sy n="50" d="100"/>
        </p:scale>
        <p:origin x="1939" y="10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Letsoalo" userId="7f245c19-9e25-4904-8e78-cc6c8fe0a3f9" providerId="ADAL" clId="{D5722AAD-A0C2-4571-A828-698FCC33FC87}"/>
    <pc:docChg chg="undo custSel modSld">
      <pc:chgData name="Kevin Letsoalo" userId="7f245c19-9e25-4904-8e78-cc6c8fe0a3f9" providerId="ADAL" clId="{D5722AAD-A0C2-4571-A828-698FCC33FC87}" dt="2023-08-30T11:55:19.820" v="886" actId="1076"/>
      <pc:docMkLst>
        <pc:docMk/>
      </pc:docMkLst>
      <pc:sldChg chg="addSp delSp modSp mod modClrScheme delDesignElem chgLayout">
        <pc:chgData name="Kevin Letsoalo" userId="7f245c19-9e25-4904-8e78-cc6c8fe0a3f9" providerId="ADAL" clId="{D5722AAD-A0C2-4571-A828-698FCC33FC87}" dt="2023-08-30T10:39:34.944" v="99" actId="1076"/>
        <pc:sldMkLst>
          <pc:docMk/>
          <pc:sldMk cId="1482111543" sldId="256"/>
        </pc:sldMkLst>
        <pc:spChg chg="add mod">
          <ac:chgData name="Kevin Letsoalo" userId="7f245c19-9e25-4904-8e78-cc6c8fe0a3f9" providerId="ADAL" clId="{D5722AAD-A0C2-4571-A828-698FCC33FC87}" dt="2023-08-30T10:39:34.944" v="99" actId="1076"/>
          <ac:spMkLst>
            <pc:docMk/>
            <pc:sldMk cId="1482111543" sldId="256"/>
            <ac:spMk id="2" creationId="{13374D32-E1FA-15E1-0F2E-E4E9113A638F}"/>
          </ac:spMkLst>
        </pc:spChg>
        <pc:spChg chg="del">
          <ac:chgData name="Kevin Letsoalo" userId="7f245c19-9e25-4904-8e78-cc6c8fe0a3f9" providerId="ADAL" clId="{D5722AAD-A0C2-4571-A828-698FCC33FC87}" dt="2023-08-30T10:37:48.704" v="47" actId="478"/>
          <ac:spMkLst>
            <pc:docMk/>
            <pc:sldMk cId="1482111543" sldId="256"/>
            <ac:spMk id="3" creationId="{663F11B3-8468-4BC1-9E94-E78CD628A623}"/>
          </ac:spMkLst>
        </pc:spChg>
        <pc:spChg chg="mod ord">
          <ac:chgData name="Kevin Letsoalo" userId="7f245c19-9e25-4904-8e78-cc6c8fe0a3f9" providerId="ADAL" clId="{D5722AAD-A0C2-4571-A828-698FCC33FC87}" dt="2023-08-30T10:39:28.789" v="98" actId="1076"/>
          <ac:spMkLst>
            <pc:docMk/>
            <pc:sldMk cId="1482111543" sldId="256"/>
            <ac:spMk id="5" creationId="{AFE71109-0281-4C08-99FE-EF7DA7943BEA}"/>
          </ac:spMkLst>
        </pc:spChg>
        <pc:spChg chg="add del mod">
          <ac:chgData name="Kevin Letsoalo" userId="7f245c19-9e25-4904-8e78-cc6c8fe0a3f9" providerId="ADAL" clId="{D5722AAD-A0C2-4571-A828-698FCC33FC87}" dt="2023-08-30T10:37:50.934" v="48" actId="478"/>
          <ac:spMkLst>
            <pc:docMk/>
            <pc:sldMk cId="1482111543" sldId="256"/>
            <ac:spMk id="7" creationId="{3F31C604-DBEF-C356-E7BB-7BE41F1DA18E}"/>
          </ac:spMkLst>
        </pc:spChg>
        <pc:spChg chg="del">
          <ac:chgData name="Kevin Letsoalo" userId="7f245c19-9e25-4904-8e78-cc6c8fe0a3f9" providerId="ADAL" clId="{D5722AAD-A0C2-4571-A828-698FCC33FC87}" dt="2023-08-30T10:38:06.697" v="50" actId="700"/>
          <ac:spMkLst>
            <pc:docMk/>
            <pc:sldMk cId="1482111543" sldId="256"/>
            <ac:spMk id="9" creationId="{8D0D6D3E-D7F9-4591-9CA9-DDF4DB1F73DA}"/>
          </ac:spMkLst>
        </pc:spChg>
        <pc:spChg chg="del">
          <ac:chgData name="Kevin Letsoalo" userId="7f245c19-9e25-4904-8e78-cc6c8fe0a3f9" providerId="ADAL" clId="{D5722AAD-A0C2-4571-A828-698FCC33FC87}" dt="2023-08-30T10:38:06.697" v="50" actId="700"/>
          <ac:spMkLst>
            <pc:docMk/>
            <pc:sldMk cId="1482111543" sldId="256"/>
            <ac:spMk id="11" creationId="{C4C9F2B0-1044-46EB-8AEB-C3BFFDE6C2CC}"/>
          </ac:spMkLst>
        </pc:spChg>
        <pc:spChg chg="del">
          <ac:chgData name="Kevin Letsoalo" userId="7f245c19-9e25-4904-8e78-cc6c8fe0a3f9" providerId="ADAL" clId="{D5722AAD-A0C2-4571-A828-698FCC33FC87}" dt="2023-08-30T10:38:06.697" v="50" actId="700"/>
          <ac:spMkLst>
            <pc:docMk/>
            <pc:sldMk cId="1482111543" sldId="256"/>
            <ac:spMk id="13" creationId="{D28B54C3-B57B-472A-B96E-1FCB67093DC2}"/>
          </ac:spMkLst>
        </pc:spChg>
        <pc:spChg chg="del">
          <ac:chgData name="Kevin Letsoalo" userId="7f245c19-9e25-4904-8e78-cc6c8fe0a3f9" providerId="ADAL" clId="{D5722AAD-A0C2-4571-A828-698FCC33FC87}" dt="2023-08-30T10:38:06.697" v="50" actId="700"/>
          <ac:spMkLst>
            <pc:docMk/>
            <pc:sldMk cId="1482111543" sldId="256"/>
            <ac:spMk id="15" creationId="{7DB3C429-F8DA-49B9-AF84-21996FCF78B5}"/>
          </ac:spMkLst>
        </pc:spChg>
        <pc:picChg chg="del mod">
          <ac:chgData name="Kevin Letsoalo" userId="7f245c19-9e25-4904-8e78-cc6c8fe0a3f9" providerId="ADAL" clId="{D5722AAD-A0C2-4571-A828-698FCC33FC87}" dt="2023-08-30T10:38:07.900" v="51" actId="478"/>
          <ac:picMkLst>
            <pc:docMk/>
            <pc:sldMk cId="1482111543" sldId="256"/>
            <ac:picMk id="4" creationId="{4294DF7B-F8BE-41AD-833C-96E5FB9D67B6}"/>
          </ac:picMkLst>
        </pc:picChg>
        <pc:picChg chg="add mod">
          <ac:chgData name="Kevin Letsoalo" userId="7f245c19-9e25-4904-8e78-cc6c8fe0a3f9" providerId="ADAL" clId="{D5722AAD-A0C2-4571-A828-698FCC33FC87}" dt="2023-08-30T10:38:23.226" v="53"/>
          <ac:picMkLst>
            <pc:docMk/>
            <pc:sldMk cId="1482111543" sldId="256"/>
            <ac:picMk id="8" creationId="{DA122CF9-1FBC-494E-D78E-B69CA3EB9EF0}"/>
          </ac:picMkLst>
        </pc:picChg>
        <pc:picChg chg="add mod">
          <ac:chgData name="Kevin Letsoalo" userId="7f245c19-9e25-4904-8e78-cc6c8fe0a3f9" providerId="ADAL" clId="{D5722AAD-A0C2-4571-A828-698FCC33FC87}" dt="2023-08-30T10:38:48.189" v="96" actId="1036"/>
          <ac:picMkLst>
            <pc:docMk/>
            <pc:sldMk cId="1482111543" sldId="256"/>
            <ac:picMk id="10" creationId="{B42423C8-BBD8-AD30-1C6E-496FECE38012}"/>
          </ac:picMkLst>
        </pc:picChg>
      </pc:sldChg>
      <pc:sldChg chg="addSp delSp modSp mod">
        <pc:chgData name="Kevin Letsoalo" userId="7f245c19-9e25-4904-8e78-cc6c8fe0a3f9" providerId="ADAL" clId="{D5722AAD-A0C2-4571-A828-698FCC33FC87}" dt="2023-08-30T11:26:05.563" v="678" actId="1076"/>
        <pc:sldMkLst>
          <pc:docMk/>
          <pc:sldMk cId="68185861" sldId="257"/>
        </pc:sldMkLst>
        <pc:spChg chg="mod">
          <ac:chgData name="Kevin Letsoalo" userId="7f245c19-9e25-4904-8e78-cc6c8fe0a3f9" providerId="ADAL" clId="{D5722AAD-A0C2-4571-A828-698FCC33FC87}" dt="2023-08-30T11:26:05.563" v="678" actId="1076"/>
          <ac:spMkLst>
            <pc:docMk/>
            <pc:sldMk cId="68185861" sldId="257"/>
            <ac:spMk id="2" creationId="{4A6D5745-B3AD-44E0-9705-2C64A771C695}"/>
          </ac:spMkLst>
        </pc:spChg>
        <pc:spChg chg="add mod">
          <ac:chgData name="Kevin Letsoalo" userId="7f245c19-9e25-4904-8e78-cc6c8fe0a3f9" providerId="ADAL" clId="{D5722AAD-A0C2-4571-A828-698FCC33FC87}" dt="2023-08-30T11:11:37.187" v="401" actId="1076"/>
          <ac:spMkLst>
            <pc:docMk/>
            <pc:sldMk cId="68185861" sldId="257"/>
            <ac:spMk id="3" creationId="{798293A2-E1BA-58E9-D7E2-08FA6F277E9D}"/>
          </ac:spMkLst>
        </pc:spChg>
        <pc:spChg chg="add mod">
          <ac:chgData name="Kevin Letsoalo" userId="7f245c19-9e25-4904-8e78-cc6c8fe0a3f9" providerId="ADAL" clId="{D5722AAD-A0C2-4571-A828-698FCC33FC87}" dt="2023-08-30T11:11:47.119" v="403" actId="1076"/>
          <ac:spMkLst>
            <pc:docMk/>
            <pc:sldMk cId="68185861" sldId="257"/>
            <ac:spMk id="4" creationId="{93D0E73D-62FC-305B-6136-C9EB9239338F}"/>
          </ac:spMkLst>
        </pc:spChg>
        <pc:spChg chg="add mod">
          <ac:chgData name="Kevin Letsoalo" userId="7f245c19-9e25-4904-8e78-cc6c8fe0a3f9" providerId="ADAL" clId="{D5722AAD-A0C2-4571-A828-698FCC33FC87}" dt="2023-08-30T11:11:52.874" v="404" actId="1076"/>
          <ac:spMkLst>
            <pc:docMk/>
            <pc:sldMk cId="68185861" sldId="257"/>
            <ac:spMk id="6" creationId="{B774709C-62ED-BF67-CC2D-BC9E0505A9C3}"/>
          </ac:spMkLst>
        </pc:spChg>
        <pc:spChg chg="add del mod">
          <ac:chgData name="Kevin Letsoalo" userId="7f245c19-9e25-4904-8e78-cc6c8fe0a3f9" providerId="ADAL" clId="{D5722AAD-A0C2-4571-A828-698FCC33FC87}" dt="2023-08-30T10:35:11.954" v="16" actId="478"/>
          <ac:spMkLst>
            <pc:docMk/>
            <pc:sldMk cId="68185861" sldId="257"/>
            <ac:spMk id="8" creationId="{51EFDD47-AD5F-FA48-8FC7-4992A2969EEA}"/>
          </ac:spMkLst>
        </pc:spChg>
        <pc:spChg chg="add mod ord">
          <ac:chgData name="Kevin Letsoalo" userId="7f245c19-9e25-4904-8e78-cc6c8fe0a3f9" providerId="ADAL" clId="{D5722AAD-A0C2-4571-A828-698FCC33FC87}" dt="2023-08-30T11:07:56.300" v="368" actId="1076"/>
          <ac:spMkLst>
            <pc:docMk/>
            <pc:sldMk cId="68185861" sldId="257"/>
            <ac:spMk id="9" creationId="{150F43A0-6A37-4A29-0FF7-40846B110B61}"/>
          </ac:spMkLst>
        </pc:spChg>
        <pc:spChg chg="add del mod ord">
          <ac:chgData name="Kevin Letsoalo" userId="7f245c19-9e25-4904-8e78-cc6c8fe0a3f9" providerId="ADAL" clId="{D5722AAD-A0C2-4571-A828-698FCC33FC87}" dt="2023-08-30T11:07:53.582" v="366" actId="478"/>
          <ac:spMkLst>
            <pc:docMk/>
            <pc:sldMk cId="68185861" sldId="257"/>
            <ac:spMk id="10" creationId="{2E811E57-CE29-4DF4-9F53-0EE686D20980}"/>
          </ac:spMkLst>
        </pc:spChg>
        <pc:spChg chg="add del mod ord">
          <ac:chgData name="Kevin Letsoalo" userId="7f245c19-9e25-4904-8e78-cc6c8fe0a3f9" providerId="ADAL" clId="{D5722AAD-A0C2-4571-A828-698FCC33FC87}" dt="2023-08-30T11:08:09.812" v="373" actId="478"/>
          <ac:spMkLst>
            <pc:docMk/>
            <pc:sldMk cId="68185861" sldId="257"/>
            <ac:spMk id="11" creationId="{A74F6872-5823-00DC-260F-F91087490A2C}"/>
          </ac:spMkLst>
        </pc:spChg>
        <pc:spChg chg="add del mod">
          <ac:chgData name="Kevin Letsoalo" userId="7f245c19-9e25-4904-8e78-cc6c8fe0a3f9" providerId="ADAL" clId="{D5722AAD-A0C2-4571-A828-698FCC33FC87}" dt="2023-08-30T10:40:44.989" v="104" actId="478"/>
          <ac:spMkLst>
            <pc:docMk/>
            <pc:sldMk cId="68185861" sldId="257"/>
            <ac:spMk id="12" creationId="{89ECCC0D-EB36-DACF-BB73-B9C43C2B2DC6}"/>
          </ac:spMkLst>
        </pc:spChg>
        <pc:spChg chg="add mod ord">
          <ac:chgData name="Kevin Letsoalo" userId="7f245c19-9e25-4904-8e78-cc6c8fe0a3f9" providerId="ADAL" clId="{D5722AAD-A0C2-4571-A828-698FCC33FC87}" dt="2023-08-30T11:08:07.845" v="372" actId="1076"/>
          <ac:spMkLst>
            <pc:docMk/>
            <pc:sldMk cId="68185861" sldId="257"/>
            <ac:spMk id="13" creationId="{145A18B0-D819-C186-D955-4D777669498F}"/>
          </ac:spMkLst>
        </pc:spChg>
        <pc:spChg chg="add mod ord">
          <ac:chgData name="Kevin Letsoalo" userId="7f245c19-9e25-4904-8e78-cc6c8fe0a3f9" providerId="ADAL" clId="{D5722AAD-A0C2-4571-A828-698FCC33FC87}" dt="2023-08-30T11:08:20.842" v="376" actId="1076"/>
          <ac:spMkLst>
            <pc:docMk/>
            <pc:sldMk cId="68185861" sldId="257"/>
            <ac:spMk id="14" creationId="{B07948C1-B504-79B4-46D8-009F339CCEA9}"/>
          </ac:spMkLst>
        </pc:spChg>
        <pc:spChg chg="add mod ord">
          <ac:chgData name="Kevin Letsoalo" userId="7f245c19-9e25-4904-8e78-cc6c8fe0a3f9" providerId="ADAL" clId="{D5722AAD-A0C2-4571-A828-698FCC33FC87}" dt="2023-08-30T11:25:59.595" v="677" actId="167"/>
          <ac:spMkLst>
            <pc:docMk/>
            <pc:sldMk cId="68185861" sldId="257"/>
            <ac:spMk id="16" creationId="{06424B6C-93E2-83DB-1C22-D47AA3E740A3}"/>
          </ac:spMkLst>
        </pc:spChg>
        <pc:graphicFrameChg chg="del mod">
          <ac:chgData name="Kevin Letsoalo" userId="7f245c19-9e25-4904-8e78-cc6c8fe0a3f9" providerId="ADAL" clId="{D5722AAD-A0C2-4571-A828-698FCC33FC87}" dt="2023-08-30T10:34:47.974" v="15" actId="478"/>
          <ac:graphicFrameMkLst>
            <pc:docMk/>
            <pc:sldMk cId="68185861" sldId="257"/>
            <ac:graphicFrameMk id="5" creationId="{E68A5CE1-FD32-4B23-A772-76DEFF00DE0B}"/>
          </ac:graphicFrameMkLst>
        </pc:graphicFrameChg>
        <pc:picChg chg="add mod">
          <ac:chgData name="Kevin Letsoalo" userId="7f245c19-9e25-4904-8e78-cc6c8fe0a3f9" providerId="ADAL" clId="{D5722AAD-A0C2-4571-A828-698FCC33FC87}" dt="2023-08-30T11:09:05.607" v="381" actId="14100"/>
          <ac:picMkLst>
            <pc:docMk/>
            <pc:sldMk cId="68185861" sldId="257"/>
            <ac:picMk id="15" creationId="{0C8D45C9-C0BF-45B6-171F-075A76EA6FBA}"/>
          </ac:picMkLst>
        </pc:picChg>
      </pc:sldChg>
      <pc:sldChg chg="addSp delSp modSp mod modClrScheme modAnim delDesignElem chgLayout">
        <pc:chgData name="Kevin Letsoalo" userId="7f245c19-9e25-4904-8e78-cc6c8fe0a3f9" providerId="ADAL" clId="{D5722AAD-A0C2-4571-A828-698FCC33FC87}" dt="2023-08-30T11:25:52.567" v="675" actId="167"/>
        <pc:sldMkLst>
          <pc:docMk/>
          <pc:sldMk cId="3780191860" sldId="258"/>
        </pc:sldMkLst>
        <pc:spChg chg="mod ord">
          <ac:chgData name="Kevin Letsoalo" userId="7f245c19-9e25-4904-8e78-cc6c8fe0a3f9" providerId="ADAL" clId="{D5722AAD-A0C2-4571-A828-698FCC33FC87}" dt="2023-08-30T10:50:44.524" v="160" actId="113"/>
          <ac:spMkLst>
            <pc:docMk/>
            <pc:sldMk cId="3780191860" sldId="258"/>
            <ac:spMk id="2" creationId="{041A32F2-27B5-44BA-9113-D6BAB929A739}"/>
          </ac:spMkLst>
        </pc:spChg>
        <pc:spChg chg="add del mod">
          <ac:chgData name="Kevin Letsoalo" userId="7f245c19-9e25-4904-8e78-cc6c8fe0a3f9" providerId="ADAL" clId="{D5722AAD-A0C2-4571-A828-698FCC33FC87}" dt="2023-08-30T10:44:54.569" v="114" actId="478"/>
          <ac:spMkLst>
            <pc:docMk/>
            <pc:sldMk cId="3780191860" sldId="258"/>
            <ac:spMk id="3" creationId="{70109EDF-3D4C-12A8-4F04-6C5535DBD596}"/>
          </ac:spMkLst>
        </pc:spChg>
        <pc:spChg chg="add del">
          <ac:chgData name="Kevin Letsoalo" userId="7f245c19-9e25-4904-8e78-cc6c8fe0a3f9" providerId="ADAL" clId="{D5722AAD-A0C2-4571-A828-698FCC33FC87}" dt="2023-08-30T10:41:34.556" v="106" actId="700"/>
          <ac:spMkLst>
            <pc:docMk/>
            <pc:sldMk cId="3780191860" sldId="258"/>
            <ac:spMk id="8" creationId="{B81933D1-5615-42C7-9C0B-4EB7105CCE2D}"/>
          </ac:spMkLst>
        </pc:spChg>
        <pc:spChg chg="add del">
          <ac:chgData name="Kevin Letsoalo" userId="7f245c19-9e25-4904-8e78-cc6c8fe0a3f9" providerId="ADAL" clId="{D5722AAD-A0C2-4571-A828-698FCC33FC87}" dt="2023-08-30T10:41:34.556" v="106" actId="700"/>
          <ac:spMkLst>
            <pc:docMk/>
            <pc:sldMk cId="3780191860" sldId="258"/>
            <ac:spMk id="9" creationId="{19C9EAEA-39D0-4B0E-A0EB-51E7B26740B1}"/>
          </ac:spMkLst>
        </pc:spChg>
        <pc:spChg chg="add del">
          <ac:chgData name="Kevin Letsoalo" userId="7f245c19-9e25-4904-8e78-cc6c8fe0a3f9" providerId="ADAL" clId="{D5722AAD-A0C2-4571-A828-698FCC33FC87}" dt="2023-08-30T10:41:34.556" v="106" actId="700"/>
          <ac:spMkLst>
            <pc:docMk/>
            <pc:sldMk cId="3780191860" sldId="258"/>
            <ac:spMk id="10" creationId="{47942995-B07F-4636-9A06-C6A104B260A8}"/>
          </ac:spMkLst>
        </pc:spChg>
        <pc:spChg chg="del mod">
          <ac:chgData name="Kevin Letsoalo" userId="7f245c19-9e25-4904-8e78-cc6c8fe0a3f9" providerId="ADAL" clId="{D5722AAD-A0C2-4571-A828-698FCC33FC87}" dt="2023-08-30T10:47:01.066" v="133" actId="478"/>
          <ac:spMkLst>
            <pc:docMk/>
            <pc:sldMk cId="3780191860" sldId="258"/>
            <ac:spMk id="11" creationId="{AA6EA7F4-EB80-E185-651F-4A5B829BE0CA}"/>
          </ac:spMkLst>
        </pc:spChg>
        <pc:spChg chg="del">
          <ac:chgData name="Kevin Letsoalo" userId="7f245c19-9e25-4904-8e78-cc6c8fe0a3f9" providerId="ADAL" clId="{D5722AAD-A0C2-4571-A828-698FCC33FC87}" dt="2023-08-30T10:30:49.298" v="2" actId="26606"/>
          <ac:spMkLst>
            <pc:docMk/>
            <pc:sldMk cId="3780191860" sldId="258"/>
            <ac:spMk id="15" creationId="{826B4A43-2A34-4B22-882C-D7552FA9C7DB}"/>
          </ac:spMkLst>
        </pc:spChg>
        <pc:spChg chg="mod">
          <ac:chgData name="Kevin Letsoalo" userId="7f245c19-9e25-4904-8e78-cc6c8fe0a3f9" providerId="ADAL" clId="{D5722AAD-A0C2-4571-A828-698FCC33FC87}" dt="2023-08-30T11:05:41.320" v="363" actId="1076"/>
          <ac:spMkLst>
            <pc:docMk/>
            <pc:sldMk cId="3780191860" sldId="258"/>
            <ac:spMk id="16" creationId="{4588211F-965D-B3A2-513F-5DEC12E3847C}"/>
          </ac:spMkLst>
        </pc:spChg>
        <pc:spChg chg="del">
          <ac:chgData name="Kevin Letsoalo" userId="7f245c19-9e25-4904-8e78-cc6c8fe0a3f9" providerId="ADAL" clId="{D5722AAD-A0C2-4571-A828-698FCC33FC87}" dt="2023-08-30T10:30:49.298" v="2" actId="26606"/>
          <ac:spMkLst>
            <pc:docMk/>
            <pc:sldMk cId="3780191860" sldId="258"/>
            <ac:spMk id="17" creationId="{A5271697-90F1-4A23-8EF2-0179F2EAFACB}"/>
          </ac:spMkLst>
        </pc:spChg>
        <pc:spChg chg="mod">
          <ac:chgData name="Kevin Letsoalo" userId="7f245c19-9e25-4904-8e78-cc6c8fe0a3f9" providerId="ADAL" clId="{D5722AAD-A0C2-4571-A828-698FCC33FC87}" dt="2023-08-30T11:05:41.320" v="363" actId="1076"/>
          <ac:spMkLst>
            <pc:docMk/>
            <pc:sldMk cId="3780191860" sldId="258"/>
            <ac:spMk id="18" creationId="{59A8AAD1-339A-0C0B-E9B7-C142DD09699D}"/>
          </ac:spMkLst>
        </pc:spChg>
        <pc:spChg chg="del">
          <ac:chgData name="Kevin Letsoalo" userId="7f245c19-9e25-4904-8e78-cc6c8fe0a3f9" providerId="ADAL" clId="{D5722AAD-A0C2-4571-A828-698FCC33FC87}" dt="2023-08-30T10:30:49.298" v="2" actId="26606"/>
          <ac:spMkLst>
            <pc:docMk/>
            <pc:sldMk cId="3780191860" sldId="258"/>
            <ac:spMk id="19" creationId="{D9F5512A-48E1-4C07-B75E-3CCC517B6804}"/>
          </ac:spMkLst>
        </pc:spChg>
        <pc:spChg chg="del">
          <ac:chgData name="Kevin Letsoalo" userId="7f245c19-9e25-4904-8e78-cc6c8fe0a3f9" providerId="ADAL" clId="{D5722AAD-A0C2-4571-A828-698FCC33FC87}" dt="2023-08-30T10:30:49.298" v="2" actId="26606"/>
          <ac:spMkLst>
            <pc:docMk/>
            <pc:sldMk cId="3780191860" sldId="258"/>
            <ac:spMk id="21" creationId="{B429BAE5-B200-4FC0-BBC1-8D7C57D1D9F4}"/>
          </ac:spMkLst>
        </pc:spChg>
        <pc:spChg chg="del mod">
          <ac:chgData name="Kevin Letsoalo" userId="7f245c19-9e25-4904-8e78-cc6c8fe0a3f9" providerId="ADAL" clId="{D5722AAD-A0C2-4571-A828-698FCC33FC87}" dt="2023-08-30T10:47:27.048" v="138" actId="478"/>
          <ac:spMkLst>
            <pc:docMk/>
            <pc:sldMk cId="3780191860" sldId="258"/>
            <ac:spMk id="23" creationId="{8D228352-590F-E373-4E26-7661B6AAA2AD}"/>
          </ac:spMkLst>
        </pc:spChg>
        <pc:spChg chg="mod">
          <ac:chgData name="Kevin Letsoalo" userId="7f245c19-9e25-4904-8e78-cc6c8fe0a3f9" providerId="ADAL" clId="{D5722AAD-A0C2-4571-A828-698FCC33FC87}" dt="2023-08-30T11:05:41.320" v="363" actId="1076"/>
          <ac:spMkLst>
            <pc:docMk/>
            <pc:sldMk cId="3780191860" sldId="258"/>
            <ac:spMk id="24" creationId="{8DB17DD5-CAFE-DF03-2789-CF086754F1B6}"/>
          </ac:spMkLst>
        </pc:spChg>
        <pc:spChg chg="mod">
          <ac:chgData name="Kevin Letsoalo" userId="7f245c19-9e25-4904-8e78-cc6c8fe0a3f9" providerId="ADAL" clId="{D5722AAD-A0C2-4571-A828-698FCC33FC87}" dt="2023-08-30T11:05:41.320" v="363" actId="1076"/>
          <ac:spMkLst>
            <pc:docMk/>
            <pc:sldMk cId="3780191860" sldId="258"/>
            <ac:spMk id="25" creationId="{34F67AD4-FAE6-10D9-1F86-A784261D871F}"/>
          </ac:spMkLst>
        </pc:spChg>
        <pc:spChg chg="del mod">
          <ac:chgData name="Kevin Letsoalo" userId="7f245c19-9e25-4904-8e78-cc6c8fe0a3f9" providerId="ADAL" clId="{D5722AAD-A0C2-4571-A828-698FCC33FC87}" dt="2023-08-30T10:47:32.786" v="141" actId="478"/>
          <ac:spMkLst>
            <pc:docMk/>
            <pc:sldMk cId="3780191860" sldId="258"/>
            <ac:spMk id="28" creationId="{BF956D9E-D257-25CA-AF64-1A7C525151CD}"/>
          </ac:spMkLst>
        </pc:spChg>
        <pc:spChg chg="mod">
          <ac:chgData name="Kevin Letsoalo" userId="7f245c19-9e25-4904-8e78-cc6c8fe0a3f9" providerId="ADAL" clId="{D5722AAD-A0C2-4571-A828-698FCC33FC87}" dt="2023-08-30T11:05:41.320" v="363" actId="1076"/>
          <ac:spMkLst>
            <pc:docMk/>
            <pc:sldMk cId="3780191860" sldId="258"/>
            <ac:spMk id="29" creationId="{5DAD15F1-80B8-38A6-FA22-00125436C9BA}"/>
          </ac:spMkLst>
        </pc:spChg>
        <pc:spChg chg="add del mod">
          <ac:chgData name="Kevin Letsoalo" userId="7f245c19-9e25-4904-8e78-cc6c8fe0a3f9" providerId="ADAL" clId="{D5722AAD-A0C2-4571-A828-698FCC33FC87}" dt="2023-08-30T11:05:41.320" v="363" actId="1076"/>
          <ac:spMkLst>
            <pc:docMk/>
            <pc:sldMk cId="3780191860" sldId="258"/>
            <ac:spMk id="30" creationId="{838E6256-C2E9-806B-65B8-A770BC2DD772}"/>
          </ac:spMkLst>
        </pc:spChg>
        <pc:spChg chg="del mod">
          <ac:chgData name="Kevin Letsoalo" userId="7f245c19-9e25-4904-8e78-cc6c8fe0a3f9" providerId="ADAL" clId="{D5722AAD-A0C2-4571-A828-698FCC33FC87}" dt="2023-08-30T10:47:38.043" v="142" actId="478"/>
          <ac:spMkLst>
            <pc:docMk/>
            <pc:sldMk cId="3780191860" sldId="258"/>
            <ac:spMk id="33" creationId="{49E13BED-2BBB-13CD-C548-5C8D550FEDF5}"/>
          </ac:spMkLst>
        </pc:spChg>
        <pc:spChg chg="mod">
          <ac:chgData name="Kevin Letsoalo" userId="7f245c19-9e25-4904-8e78-cc6c8fe0a3f9" providerId="ADAL" clId="{D5722AAD-A0C2-4571-A828-698FCC33FC87}" dt="2023-08-30T11:05:41.320" v="363" actId="1076"/>
          <ac:spMkLst>
            <pc:docMk/>
            <pc:sldMk cId="3780191860" sldId="258"/>
            <ac:spMk id="34" creationId="{375638DE-90EE-F2E1-1989-2327138A73E2}"/>
          </ac:spMkLst>
        </pc:spChg>
        <pc:spChg chg="mod">
          <ac:chgData name="Kevin Letsoalo" userId="7f245c19-9e25-4904-8e78-cc6c8fe0a3f9" providerId="ADAL" clId="{D5722AAD-A0C2-4571-A828-698FCC33FC87}" dt="2023-08-30T11:05:41.320" v="363" actId="1076"/>
          <ac:spMkLst>
            <pc:docMk/>
            <pc:sldMk cId="3780191860" sldId="258"/>
            <ac:spMk id="35" creationId="{448731E7-09DE-95D0-D378-F9067A5CF916}"/>
          </ac:spMkLst>
        </pc:spChg>
        <pc:spChg chg="add mod">
          <ac:chgData name="Kevin Letsoalo" userId="7f245c19-9e25-4904-8e78-cc6c8fe0a3f9" providerId="ADAL" clId="{D5722AAD-A0C2-4571-A828-698FCC33FC87}" dt="2023-08-30T11:05:41.320" v="363" actId="1076"/>
          <ac:spMkLst>
            <pc:docMk/>
            <pc:sldMk cId="3780191860" sldId="258"/>
            <ac:spMk id="44" creationId="{B09C4B62-D974-5075-12BA-9D87EC849A4F}"/>
          </ac:spMkLst>
        </pc:spChg>
        <pc:spChg chg="add mod">
          <ac:chgData name="Kevin Letsoalo" userId="7f245c19-9e25-4904-8e78-cc6c8fe0a3f9" providerId="ADAL" clId="{D5722AAD-A0C2-4571-A828-698FCC33FC87}" dt="2023-08-30T11:05:47.254" v="364" actId="1076"/>
          <ac:spMkLst>
            <pc:docMk/>
            <pc:sldMk cId="3780191860" sldId="258"/>
            <ac:spMk id="66" creationId="{DDE425F6-C88D-80E7-0A76-4C4DEA947AB6}"/>
          </ac:spMkLst>
        </pc:spChg>
        <pc:spChg chg="add mod">
          <ac:chgData name="Kevin Letsoalo" userId="7f245c19-9e25-4904-8e78-cc6c8fe0a3f9" providerId="ADAL" clId="{D5722AAD-A0C2-4571-A828-698FCC33FC87}" dt="2023-08-30T11:05:41.320" v="363" actId="1076"/>
          <ac:spMkLst>
            <pc:docMk/>
            <pc:sldMk cId="3780191860" sldId="258"/>
            <ac:spMk id="67" creationId="{67CD21AF-72E9-2126-D8B5-B52FCDA41148}"/>
          </ac:spMkLst>
        </pc:spChg>
        <pc:spChg chg="add mod">
          <ac:chgData name="Kevin Letsoalo" userId="7f245c19-9e25-4904-8e78-cc6c8fe0a3f9" providerId="ADAL" clId="{D5722AAD-A0C2-4571-A828-698FCC33FC87}" dt="2023-08-30T11:05:41.320" v="363" actId="1076"/>
          <ac:spMkLst>
            <pc:docMk/>
            <pc:sldMk cId="3780191860" sldId="258"/>
            <ac:spMk id="68" creationId="{98181AE4-1A7E-B156-6BF4-D540CDA2D203}"/>
          </ac:spMkLst>
        </pc:spChg>
        <pc:spChg chg="add del mod">
          <ac:chgData name="Kevin Letsoalo" userId="7f245c19-9e25-4904-8e78-cc6c8fe0a3f9" providerId="ADAL" clId="{D5722AAD-A0C2-4571-A828-698FCC33FC87}" dt="2023-08-30T10:55:45.153" v="173"/>
          <ac:spMkLst>
            <pc:docMk/>
            <pc:sldMk cId="3780191860" sldId="258"/>
            <ac:spMk id="69" creationId="{084394DA-CA3A-9A01-0563-9A537E20FDB1}"/>
          </ac:spMkLst>
        </pc:spChg>
        <pc:spChg chg="add del">
          <ac:chgData name="Kevin Letsoalo" userId="7f245c19-9e25-4904-8e78-cc6c8fe0a3f9" providerId="ADAL" clId="{D5722AAD-A0C2-4571-A828-698FCC33FC87}" dt="2023-08-30T10:40:02.513" v="100" actId="700"/>
          <ac:spMkLst>
            <pc:docMk/>
            <pc:sldMk cId="3780191860" sldId="258"/>
            <ac:spMk id="70" creationId="{47942995-B07F-4636-9A06-C6A104B260A8}"/>
          </ac:spMkLst>
        </pc:spChg>
        <pc:spChg chg="add mod">
          <ac:chgData name="Kevin Letsoalo" userId="7f245c19-9e25-4904-8e78-cc6c8fe0a3f9" providerId="ADAL" clId="{D5722AAD-A0C2-4571-A828-698FCC33FC87}" dt="2023-08-30T11:10:15.301" v="388" actId="1076"/>
          <ac:spMkLst>
            <pc:docMk/>
            <pc:sldMk cId="3780191860" sldId="258"/>
            <ac:spMk id="71" creationId="{B5A6E6E3-9BA9-772F-268D-ECFE8791CEB0}"/>
          </ac:spMkLst>
        </pc:spChg>
        <pc:spChg chg="add mod">
          <ac:chgData name="Kevin Letsoalo" userId="7f245c19-9e25-4904-8e78-cc6c8fe0a3f9" providerId="ADAL" clId="{D5722AAD-A0C2-4571-A828-698FCC33FC87}" dt="2023-08-30T11:10:39.331" v="392" actId="1076"/>
          <ac:spMkLst>
            <pc:docMk/>
            <pc:sldMk cId="3780191860" sldId="258"/>
            <ac:spMk id="76" creationId="{DFF3653A-2C9E-A10B-2E80-1859E9E3B55C}"/>
          </ac:spMkLst>
        </pc:spChg>
        <pc:spChg chg="add del">
          <ac:chgData name="Kevin Letsoalo" userId="7f245c19-9e25-4904-8e78-cc6c8fe0a3f9" providerId="ADAL" clId="{D5722AAD-A0C2-4571-A828-698FCC33FC87}" dt="2023-08-30T10:40:02.513" v="100" actId="700"/>
          <ac:spMkLst>
            <pc:docMk/>
            <pc:sldMk cId="3780191860" sldId="258"/>
            <ac:spMk id="77" creationId="{B81933D1-5615-42C7-9C0B-4EB7105CCE2D}"/>
          </ac:spMkLst>
        </pc:spChg>
        <pc:spChg chg="add mod">
          <ac:chgData name="Kevin Letsoalo" userId="7f245c19-9e25-4904-8e78-cc6c8fe0a3f9" providerId="ADAL" clId="{D5722AAD-A0C2-4571-A828-698FCC33FC87}" dt="2023-08-30T11:10:56.126" v="394" actId="1076"/>
          <ac:spMkLst>
            <pc:docMk/>
            <pc:sldMk cId="3780191860" sldId="258"/>
            <ac:spMk id="78" creationId="{D0844AE9-4F07-6648-6BBE-185B7AB3C49D}"/>
          </ac:spMkLst>
        </pc:spChg>
        <pc:spChg chg="add del">
          <ac:chgData name="Kevin Letsoalo" userId="7f245c19-9e25-4904-8e78-cc6c8fe0a3f9" providerId="ADAL" clId="{D5722AAD-A0C2-4571-A828-698FCC33FC87}" dt="2023-08-30T10:40:02.513" v="100" actId="700"/>
          <ac:spMkLst>
            <pc:docMk/>
            <pc:sldMk cId="3780191860" sldId="258"/>
            <ac:spMk id="79" creationId="{19C9EAEA-39D0-4B0E-A0EB-51E7B26740B1}"/>
          </ac:spMkLst>
        </pc:spChg>
        <pc:spChg chg="add mod ord">
          <ac:chgData name="Kevin Letsoalo" userId="7f245c19-9e25-4904-8e78-cc6c8fe0a3f9" providerId="ADAL" clId="{D5722AAD-A0C2-4571-A828-698FCC33FC87}" dt="2023-08-30T11:25:52.567" v="675" actId="167"/>
          <ac:spMkLst>
            <pc:docMk/>
            <pc:sldMk cId="3780191860" sldId="258"/>
            <ac:spMk id="80" creationId="{09E93B18-261E-B18C-5AB9-3BC33C6ADAC2}"/>
          </ac:spMkLst>
        </pc:spChg>
        <pc:grpChg chg="add del mod">
          <ac:chgData name="Kevin Letsoalo" userId="7f245c19-9e25-4904-8e78-cc6c8fe0a3f9" providerId="ADAL" clId="{D5722AAD-A0C2-4571-A828-698FCC33FC87}" dt="2023-08-30T10:47:01.066" v="133" actId="478"/>
          <ac:grpSpMkLst>
            <pc:docMk/>
            <pc:sldMk cId="3780191860" sldId="258"/>
            <ac:grpSpMk id="4" creationId="{85744EB4-ADCE-C865-2F9F-3F3EDA91C81C}"/>
          </ac:grpSpMkLst>
        </pc:grpChg>
        <pc:grpChg chg="mod">
          <ac:chgData name="Kevin Letsoalo" userId="7f245c19-9e25-4904-8e78-cc6c8fe0a3f9" providerId="ADAL" clId="{D5722AAD-A0C2-4571-A828-698FCC33FC87}" dt="2023-08-30T11:05:41.320" v="363" actId="1076"/>
          <ac:grpSpMkLst>
            <pc:docMk/>
            <pc:sldMk cId="3780191860" sldId="258"/>
            <ac:grpSpMk id="6" creationId="{D587E615-2D64-EAA0-AE55-D66B98D72FAB}"/>
          </ac:grpSpMkLst>
        </pc:grpChg>
        <pc:grpChg chg="add del">
          <ac:chgData name="Kevin Letsoalo" userId="7f245c19-9e25-4904-8e78-cc6c8fe0a3f9" providerId="ADAL" clId="{D5722AAD-A0C2-4571-A828-698FCC33FC87}" dt="2023-08-30T10:41:34.556" v="106" actId="700"/>
          <ac:grpSpMkLst>
            <pc:docMk/>
            <pc:sldMk cId="3780191860" sldId="258"/>
            <ac:grpSpMk id="12" creationId="{032D8612-31EB-44CF-A1D0-14FD4C705424}"/>
          </ac:grpSpMkLst>
        </pc:grpChg>
        <pc:grpChg chg="add del mod">
          <ac:chgData name="Kevin Letsoalo" userId="7f245c19-9e25-4904-8e78-cc6c8fe0a3f9" providerId="ADAL" clId="{D5722AAD-A0C2-4571-A828-698FCC33FC87}" dt="2023-08-30T10:47:27.048" v="138" actId="478"/>
          <ac:grpSpMkLst>
            <pc:docMk/>
            <pc:sldMk cId="3780191860" sldId="258"/>
            <ac:grpSpMk id="20" creationId="{500B6ACE-A36C-C740-1D15-2B48706123E5}"/>
          </ac:grpSpMkLst>
        </pc:grpChg>
        <pc:grpChg chg="mod">
          <ac:chgData name="Kevin Letsoalo" userId="7f245c19-9e25-4904-8e78-cc6c8fe0a3f9" providerId="ADAL" clId="{D5722AAD-A0C2-4571-A828-698FCC33FC87}" dt="2023-08-30T11:05:41.320" v="363" actId="1076"/>
          <ac:grpSpMkLst>
            <pc:docMk/>
            <pc:sldMk cId="3780191860" sldId="258"/>
            <ac:grpSpMk id="22" creationId="{8C00CBF2-4F02-6C9A-4008-5356B0FCE40A}"/>
          </ac:grpSpMkLst>
        </pc:grpChg>
        <pc:grpChg chg="add del mod">
          <ac:chgData name="Kevin Letsoalo" userId="7f245c19-9e25-4904-8e78-cc6c8fe0a3f9" providerId="ADAL" clId="{D5722AAD-A0C2-4571-A828-698FCC33FC87}" dt="2023-08-30T10:47:32.786" v="141" actId="478"/>
          <ac:grpSpMkLst>
            <pc:docMk/>
            <pc:sldMk cId="3780191860" sldId="258"/>
            <ac:grpSpMk id="26" creationId="{26A5672F-391F-CBFE-0237-916B9A87F3DC}"/>
          </ac:grpSpMkLst>
        </pc:grpChg>
        <pc:grpChg chg="add del mod">
          <ac:chgData name="Kevin Letsoalo" userId="7f245c19-9e25-4904-8e78-cc6c8fe0a3f9" providerId="ADAL" clId="{D5722AAD-A0C2-4571-A828-698FCC33FC87}" dt="2023-08-30T11:05:41.320" v="363" actId="1076"/>
          <ac:grpSpMkLst>
            <pc:docMk/>
            <pc:sldMk cId="3780191860" sldId="258"/>
            <ac:grpSpMk id="27" creationId="{1F64343A-F0A2-C822-BB24-3402DDBBE6D5}"/>
          </ac:grpSpMkLst>
        </pc:grpChg>
        <pc:grpChg chg="add del mod">
          <ac:chgData name="Kevin Letsoalo" userId="7f245c19-9e25-4904-8e78-cc6c8fe0a3f9" providerId="ADAL" clId="{D5722AAD-A0C2-4571-A828-698FCC33FC87}" dt="2023-08-30T10:47:38.043" v="142" actId="478"/>
          <ac:grpSpMkLst>
            <pc:docMk/>
            <pc:sldMk cId="3780191860" sldId="258"/>
            <ac:grpSpMk id="31" creationId="{D75A90D7-6E0E-DD1C-533F-924DB1520469}"/>
          </ac:grpSpMkLst>
        </pc:grpChg>
        <pc:grpChg chg="mod">
          <ac:chgData name="Kevin Letsoalo" userId="7f245c19-9e25-4904-8e78-cc6c8fe0a3f9" providerId="ADAL" clId="{D5722AAD-A0C2-4571-A828-698FCC33FC87}" dt="2023-08-30T11:05:41.320" v="363" actId="1076"/>
          <ac:grpSpMkLst>
            <pc:docMk/>
            <pc:sldMk cId="3780191860" sldId="258"/>
            <ac:grpSpMk id="32" creationId="{2999B084-BBF5-54C8-47F6-630A1A20C9D0}"/>
          </ac:grpSpMkLst>
        </pc:grpChg>
        <pc:grpChg chg="del">
          <ac:chgData name="Kevin Letsoalo" userId="7f245c19-9e25-4904-8e78-cc6c8fe0a3f9" providerId="ADAL" clId="{D5722AAD-A0C2-4571-A828-698FCC33FC87}" dt="2023-08-30T10:30:49.298" v="2" actId="26606"/>
          <ac:grpSpMkLst>
            <pc:docMk/>
            <pc:sldMk cId="3780191860" sldId="258"/>
            <ac:grpSpMk id="45" creationId="{A9644633-5AE1-44D6-8F5F-6376DDA130CD}"/>
          </ac:grpSpMkLst>
        </pc:grpChg>
        <pc:grpChg chg="add del">
          <ac:chgData name="Kevin Letsoalo" userId="7f245c19-9e25-4904-8e78-cc6c8fe0a3f9" providerId="ADAL" clId="{D5722AAD-A0C2-4571-A828-698FCC33FC87}" dt="2023-08-30T10:40:02.513" v="100" actId="700"/>
          <ac:grpSpMkLst>
            <pc:docMk/>
            <pc:sldMk cId="3780191860" sldId="258"/>
            <ac:grpSpMk id="72" creationId="{032D8612-31EB-44CF-A1D0-14FD4C705424}"/>
          </ac:grpSpMkLst>
        </pc:grpChg>
        <pc:picChg chg="del mod">
          <ac:chgData name="Kevin Letsoalo" userId="7f245c19-9e25-4904-8e78-cc6c8fe0a3f9" providerId="ADAL" clId="{D5722AAD-A0C2-4571-A828-698FCC33FC87}" dt="2023-08-30T10:50:22.116" v="155" actId="478"/>
          <ac:picMkLst>
            <pc:docMk/>
            <pc:sldMk cId="3780191860" sldId="258"/>
            <ac:picMk id="5" creationId="{52A07FD4-D2E9-4504-95CC-E6A368F742DC}"/>
          </ac:picMkLst>
        </pc:picChg>
        <pc:picChg chg="add mod">
          <ac:chgData name="Kevin Letsoalo" userId="7f245c19-9e25-4904-8e78-cc6c8fe0a3f9" providerId="ADAL" clId="{D5722AAD-A0C2-4571-A828-698FCC33FC87}" dt="2023-08-30T11:05:41.320" v="363" actId="1076"/>
          <ac:picMkLst>
            <pc:docMk/>
            <pc:sldMk cId="3780191860" sldId="258"/>
            <ac:picMk id="37" creationId="{38248867-F787-3120-8460-731AE0A8A0DA}"/>
          </ac:picMkLst>
        </pc:picChg>
        <pc:picChg chg="add mod">
          <ac:chgData name="Kevin Letsoalo" userId="7f245c19-9e25-4904-8e78-cc6c8fe0a3f9" providerId="ADAL" clId="{D5722AAD-A0C2-4571-A828-698FCC33FC87}" dt="2023-08-30T11:05:41.320" v="363" actId="1076"/>
          <ac:picMkLst>
            <pc:docMk/>
            <pc:sldMk cId="3780191860" sldId="258"/>
            <ac:picMk id="39" creationId="{2475C06E-2E62-DED5-5BFF-2FD6DB199CDC}"/>
          </ac:picMkLst>
        </pc:picChg>
        <pc:picChg chg="add mod">
          <ac:chgData name="Kevin Letsoalo" userId="7f245c19-9e25-4904-8e78-cc6c8fe0a3f9" providerId="ADAL" clId="{D5722AAD-A0C2-4571-A828-698FCC33FC87}" dt="2023-08-30T11:05:41.320" v="363" actId="1076"/>
          <ac:picMkLst>
            <pc:docMk/>
            <pc:sldMk cId="3780191860" sldId="258"/>
            <ac:picMk id="41" creationId="{3C3A4D41-605E-895F-01B2-A94A703E983D}"/>
          </ac:picMkLst>
        </pc:picChg>
        <pc:picChg chg="add mod">
          <ac:chgData name="Kevin Letsoalo" userId="7f245c19-9e25-4904-8e78-cc6c8fe0a3f9" providerId="ADAL" clId="{D5722AAD-A0C2-4571-A828-698FCC33FC87}" dt="2023-08-30T11:05:41.320" v="363" actId="1076"/>
          <ac:picMkLst>
            <pc:docMk/>
            <pc:sldMk cId="3780191860" sldId="258"/>
            <ac:picMk id="43" creationId="{BD434A61-00AC-22E9-D9C9-BD4D2F6BDA3E}"/>
          </ac:picMkLst>
        </pc:picChg>
      </pc:sldChg>
      <pc:sldChg chg="addSp delSp modSp mod modClrScheme delAnim modAnim delDesignElem chgLayout">
        <pc:chgData name="Kevin Letsoalo" userId="7f245c19-9e25-4904-8e78-cc6c8fe0a3f9" providerId="ADAL" clId="{D5722AAD-A0C2-4571-A828-698FCC33FC87}" dt="2023-08-30T11:24:44.409" v="665" actId="1076"/>
        <pc:sldMkLst>
          <pc:docMk/>
          <pc:sldMk cId="2700578919" sldId="259"/>
        </pc:sldMkLst>
        <pc:spChg chg="mod ord">
          <ac:chgData name="Kevin Letsoalo" userId="7f245c19-9e25-4904-8e78-cc6c8fe0a3f9" providerId="ADAL" clId="{D5722AAD-A0C2-4571-A828-698FCC33FC87}" dt="2023-08-30T11:24:44.409" v="665" actId="1076"/>
          <ac:spMkLst>
            <pc:docMk/>
            <pc:sldMk cId="2700578919" sldId="259"/>
            <ac:spMk id="2" creationId="{1CD2862B-DAFD-410F-8778-3B4B7507F783}"/>
          </ac:spMkLst>
        </pc:spChg>
        <pc:spChg chg="mod ord">
          <ac:chgData name="Kevin Letsoalo" userId="7f245c19-9e25-4904-8e78-cc6c8fe0a3f9" providerId="ADAL" clId="{D5722AAD-A0C2-4571-A828-698FCC33FC87}" dt="2023-08-30T11:24:35.002" v="664" actId="1076"/>
          <ac:spMkLst>
            <pc:docMk/>
            <pc:sldMk cId="2700578919" sldId="259"/>
            <ac:spMk id="3" creationId="{E002D7CD-2D53-4428-80E8-A3422FCA90FC}"/>
          </ac:spMkLst>
        </pc:spChg>
        <pc:spChg chg="mod topLvl">
          <ac:chgData name="Kevin Letsoalo" userId="7f245c19-9e25-4904-8e78-cc6c8fe0a3f9" providerId="ADAL" clId="{D5722AAD-A0C2-4571-A828-698FCC33FC87}" dt="2023-08-30T11:23:07.333" v="658" actId="26606"/>
          <ac:spMkLst>
            <pc:docMk/>
            <pc:sldMk cId="2700578919" sldId="259"/>
            <ac:spMk id="6" creationId="{8EB7C5BC-05A0-0DF5-A495-DD829CB1F989}"/>
          </ac:spMkLst>
        </pc:spChg>
        <pc:spChg chg="del mod topLvl">
          <ac:chgData name="Kevin Letsoalo" userId="7f245c19-9e25-4904-8e78-cc6c8fe0a3f9" providerId="ADAL" clId="{D5722AAD-A0C2-4571-A828-698FCC33FC87}" dt="2023-08-30T11:14:59.043" v="420" actId="478"/>
          <ac:spMkLst>
            <pc:docMk/>
            <pc:sldMk cId="2700578919" sldId="259"/>
            <ac:spMk id="7" creationId="{6C95934A-5F95-1236-01E7-95821D289A61}"/>
          </ac:spMkLst>
        </pc:spChg>
        <pc:spChg chg="add mod">
          <ac:chgData name="Kevin Letsoalo" userId="7f245c19-9e25-4904-8e78-cc6c8fe0a3f9" providerId="ADAL" clId="{D5722AAD-A0C2-4571-A828-698FCC33FC87}" dt="2023-08-30T11:23:07.333" v="658" actId="26606"/>
          <ac:spMkLst>
            <pc:docMk/>
            <pc:sldMk cId="2700578919" sldId="259"/>
            <ac:spMk id="8" creationId="{A022D313-E367-90BA-46D1-800005149001}"/>
          </ac:spMkLst>
        </pc:spChg>
        <pc:spChg chg="add mod">
          <ac:chgData name="Kevin Letsoalo" userId="7f245c19-9e25-4904-8e78-cc6c8fe0a3f9" providerId="ADAL" clId="{D5722AAD-A0C2-4571-A828-698FCC33FC87}" dt="2023-08-30T11:23:07.333" v="658" actId="26606"/>
          <ac:spMkLst>
            <pc:docMk/>
            <pc:sldMk cId="2700578919" sldId="259"/>
            <ac:spMk id="9" creationId="{4969FFE7-586F-526D-6F36-48EF4C1ED50A}"/>
          </ac:spMkLst>
        </pc:spChg>
        <pc:spChg chg="del">
          <ac:chgData name="Kevin Letsoalo" userId="7f245c19-9e25-4904-8e78-cc6c8fe0a3f9" providerId="ADAL" clId="{D5722AAD-A0C2-4571-A828-698FCC33FC87}" dt="2023-08-30T11:13:13.977" v="410" actId="700"/>
          <ac:spMkLst>
            <pc:docMk/>
            <pc:sldMk cId="2700578919" sldId="259"/>
            <ac:spMk id="10" creationId="{12609869-9E80-471B-A487-A53288E0E791}"/>
          </ac:spMkLst>
        </pc:spChg>
        <pc:spChg chg="add mod">
          <ac:chgData name="Kevin Letsoalo" userId="7f245c19-9e25-4904-8e78-cc6c8fe0a3f9" providerId="ADAL" clId="{D5722AAD-A0C2-4571-A828-698FCC33FC87}" dt="2023-08-30T11:23:07.333" v="658" actId="26606"/>
          <ac:spMkLst>
            <pc:docMk/>
            <pc:sldMk cId="2700578919" sldId="259"/>
            <ac:spMk id="11" creationId="{E6429445-9EDA-799B-F238-9796E2E94A3E}"/>
          </ac:spMkLst>
        </pc:spChg>
        <pc:spChg chg="del">
          <ac:chgData name="Kevin Letsoalo" userId="7f245c19-9e25-4904-8e78-cc6c8fe0a3f9" providerId="ADAL" clId="{D5722AAD-A0C2-4571-A828-698FCC33FC87}" dt="2023-08-30T11:13:13.977" v="410" actId="700"/>
          <ac:spMkLst>
            <pc:docMk/>
            <pc:sldMk cId="2700578919" sldId="259"/>
            <ac:spMk id="12" creationId="{7004738A-9D34-43E8-97D2-CA0EED4F8BE0}"/>
          </ac:spMkLst>
        </pc:spChg>
        <pc:spChg chg="add mod">
          <ac:chgData name="Kevin Letsoalo" userId="7f245c19-9e25-4904-8e78-cc6c8fe0a3f9" providerId="ADAL" clId="{D5722AAD-A0C2-4571-A828-698FCC33FC87}" dt="2023-08-30T11:23:07.333" v="658" actId="26606"/>
          <ac:spMkLst>
            <pc:docMk/>
            <pc:sldMk cId="2700578919" sldId="259"/>
            <ac:spMk id="13" creationId="{C03D1BFA-CC71-FEE9-1F1F-0233A73F4ABB}"/>
          </ac:spMkLst>
        </pc:spChg>
        <pc:spChg chg="del">
          <ac:chgData name="Kevin Letsoalo" userId="7f245c19-9e25-4904-8e78-cc6c8fe0a3f9" providerId="ADAL" clId="{D5722AAD-A0C2-4571-A828-698FCC33FC87}" dt="2023-08-30T11:13:13.977" v="410" actId="700"/>
          <ac:spMkLst>
            <pc:docMk/>
            <pc:sldMk cId="2700578919" sldId="259"/>
            <ac:spMk id="14" creationId="{B8B8D07F-F13E-443E-BA68-2D26672D76B9}"/>
          </ac:spMkLst>
        </pc:spChg>
        <pc:spChg chg="add mod">
          <ac:chgData name="Kevin Letsoalo" userId="7f245c19-9e25-4904-8e78-cc6c8fe0a3f9" providerId="ADAL" clId="{D5722AAD-A0C2-4571-A828-698FCC33FC87}" dt="2023-08-30T11:23:07.333" v="658" actId="26606"/>
          <ac:spMkLst>
            <pc:docMk/>
            <pc:sldMk cId="2700578919" sldId="259"/>
            <ac:spMk id="15" creationId="{788F1CD8-C8D3-C1C1-8B48-A3B5858749B1}"/>
          </ac:spMkLst>
        </pc:spChg>
        <pc:spChg chg="del">
          <ac:chgData name="Kevin Letsoalo" userId="7f245c19-9e25-4904-8e78-cc6c8fe0a3f9" providerId="ADAL" clId="{D5722AAD-A0C2-4571-A828-698FCC33FC87}" dt="2023-08-30T11:13:13.977" v="410" actId="700"/>
          <ac:spMkLst>
            <pc:docMk/>
            <pc:sldMk cId="2700578919" sldId="259"/>
            <ac:spMk id="16" creationId="{2813A4FA-24A5-41ED-A534-3807D1B2F344}"/>
          </ac:spMkLst>
        </pc:spChg>
        <pc:spChg chg="add del mod ord">
          <ac:chgData name="Kevin Letsoalo" userId="7f245c19-9e25-4904-8e78-cc6c8fe0a3f9" providerId="ADAL" clId="{D5722AAD-A0C2-4571-A828-698FCC33FC87}" dt="2023-08-30T11:23:07.333" v="658" actId="26606"/>
          <ac:spMkLst>
            <pc:docMk/>
            <pc:sldMk cId="2700578919" sldId="259"/>
            <ac:spMk id="17" creationId="{EB9564D4-DD56-CF00-0CEB-B88FA541BB7D}"/>
          </ac:spMkLst>
        </pc:spChg>
        <pc:spChg chg="del">
          <ac:chgData name="Kevin Letsoalo" userId="7f245c19-9e25-4904-8e78-cc6c8fe0a3f9" providerId="ADAL" clId="{D5722AAD-A0C2-4571-A828-698FCC33FC87}" dt="2023-08-30T11:13:13.977" v="410" actId="700"/>
          <ac:spMkLst>
            <pc:docMk/>
            <pc:sldMk cId="2700578919" sldId="259"/>
            <ac:spMk id="18" creationId="{C3944F27-CA70-4E84-A51A-E6BF89558979}"/>
          </ac:spMkLst>
        </pc:spChg>
        <pc:spChg chg="add mod">
          <ac:chgData name="Kevin Letsoalo" userId="7f245c19-9e25-4904-8e78-cc6c8fe0a3f9" providerId="ADAL" clId="{D5722AAD-A0C2-4571-A828-698FCC33FC87}" dt="2023-08-30T11:23:07.333" v="658" actId="26606"/>
          <ac:spMkLst>
            <pc:docMk/>
            <pc:sldMk cId="2700578919" sldId="259"/>
            <ac:spMk id="19" creationId="{A5F1EB83-09CA-3358-3482-CC3E7AA73264}"/>
          </ac:spMkLst>
        </pc:spChg>
        <pc:spChg chg="add mod">
          <ac:chgData name="Kevin Letsoalo" userId="7f245c19-9e25-4904-8e78-cc6c8fe0a3f9" providerId="ADAL" clId="{D5722AAD-A0C2-4571-A828-698FCC33FC87}" dt="2023-08-30T11:23:07.333" v="658" actId="26606"/>
          <ac:spMkLst>
            <pc:docMk/>
            <pc:sldMk cId="2700578919" sldId="259"/>
            <ac:spMk id="20" creationId="{4CD54D00-D515-6088-949F-9740D48EC6AB}"/>
          </ac:spMkLst>
        </pc:spChg>
        <pc:spChg chg="add mod">
          <ac:chgData name="Kevin Letsoalo" userId="7f245c19-9e25-4904-8e78-cc6c8fe0a3f9" providerId="ADAL" clId="{D5722AAD-A0C2-4571-A828-698FCC33FC87}" dt="2023-08-30T11:23:07.333" v="658" actId="26606"/>
          <ac:spMkLst>
            <pc:docMk/>
            <pc:sldMk cId="2700578919" sldId="259"/>
            <ac:spMk id="21" creationId="{9F5678B1-BBDE-B5FC-C9F3-E3588866B4D9}"/>
          </ac:spMkLst>
        </pc:spChg>
        <pc:spChg chg="add mod">
          <ac:chgData name="Kevin Letsoalo" userId="7f245c19-9e25-4904-8e78-cc6c8fe0a3f9" providerId="ADAL" clId="{D5722AAD-A0C2-4571-A828-698FCC33FC87}" dt="2023-08-30T11:23:07.333" v="658" actId="26606"/>
          <ac:spMkLst>
            <pc:docMk/>
            <pc:sldMk cId="2700578919" sldId="259"/>
            <ac:spMk id="22" creationId="{06AA7125-36C1-507E-B688-DD05A973C19C}"/>
          </ac:spMkLst>
        </pc:spChg>
        <pc:spChg chg="add mod">
          <ac:chgData name="Kevin Letsoalo" userId="7f245c19-9e25-4904-8e78-cc6c8fe0a3f9" providerId="ADAL" clId="{D5722AAD-A0C2-4571-A828-698FCC33FC87}" dt="2023-08-30T11:23:07.333" v="658" actId="26606"/>
          <ac:spMkLst>
            <pc:docMk/>
            <pc:sldMk cId="2700578919" sldId="259"/>
            <ac:spMk id="23" creationId="{1B5FC3B6-5C5D-4F5F-ECEC-742221A4423A}"/>
          </ac:spMkLst>
        </pc:spChg>
        <pc:spChg chg="add mod">
          <ac:chgData name="Kevin Letsoalo" userId="7f245c19-9e25-4904-8e78-cc6c8fe0a3f9" providerId="ADAL" clId="{D5722AAD-A0C2-4571-A828-698FCC33FC87}" dt="2023-08-30T11:23:07.333" v="658" actId="26606"/>
          <ac:spMkLst>
            <pc:docMk/>
            <pc:sldMk cId="2700578919" sldId="259"/>
            <ac:spMk id="24" creationId="{7D331AAD-14E7-791B-6D52-F9B28915F37B}"/>
          </ac:spMkLst>
        </pc:spChg>
        <pc:spChg chg="add mod ord">
          <ac:chgData name="Kevin Letsoalo" userId="7f245c19-9e25-4904-8e78-cc6c8fe0a3f9" providerId="ADAL" clId="{D5722AAD-A0C2-4571-A828-698FCC33FC87}" dt="2023-08-30T11:24:16.710" v="663" actId="14861"/>
          <ac:spMkLst>
            <pc:docMk/>
            <pc:sldMk cId="2700578919" sldId="259"/>
            <ac:spMk id="25" creationId="{970CAD5C-B29F-D5E9-F524-599582CD7F02}"/>
          </ac:spMkLst>
        </pc:spChg>
        <pc:spChg chg="add del">
          <ac:chgData name="Kevin Letsoalo" userId="7f245c19-9e25-4904-8e78-cc6c8fe0a3f9" providerId="ADAL" clId="{D5722AAD-A0C2-4571-A828-698FCC33FC87}" dt="2023-08-30T11:23:07.333" v="658" actId="26606"/>
          <ac:spMkLst>
            <pc:docMk/>
            <pc:sldMk cId="2700578919" sldId="259"/>
            <ac:spMk id="29" creationId="{700E0F77-E936-4985-B7B1-B9823486AC33}"/>
          </ac:spMkLst>
        </pc:spChg>
        <pc:spChg chg="add del">
          <ac:chgData name="Kevin Letsoalo" userId="7f245c19-9e25-4904-8e78-cc6c8fe0a3f9" providerId="ADAL" clId="{D5722AAD-A0C2-4571-A828-698FCC33FC87}" dt="2023-08-30T11:23:07.333" v="658" actId="26606"/>
          <ac:spMkLst>
            <pc:docMk/>
            <pc:sldMk cId="2700578919" sldId="259"/>
            <ac:spMk id="31" creationId="{95C8260E-968F-44E8-A823-ABB431311926}"/>
          </ac:spMkLst>
        </pc:spChg>
        <pc:spChg chg="add del">
          <ac:chgData name="Kevin Letsoalo" userId="7f245c19-9e25-4904-8e78-cc6c8fe0a3f9" providerId="ADAL" clId="{D5722AAD-A0C2-4571-A828-698FCC33FC87}" dt="2023-08-30T11:23:07.333" v="658" actId="26606"/>
          <ac:spMkLst>
            <pc:docMk/>
            <pc:sldMk cId="2700578919" sldId="259"/>
            <ac:spMk id="33" creationId="{2C1BBA94-3F40-40AA-8BB9-E69E25E537C1}"/>
          </ac:spMkLst>
        </pc:spChg>
        <pc:spChg chg="add del">
          <ac:chgData name="Kevin Letsoalo" userId="7f245c19-9e25-4904-8e78-cc6c8fe0a3f9" providerId="ADAL" clId="{D5722AAD-A0C2-4571-A828-698FCC33FC87}" dt="2023-08-30T11:23:07.333" v="658" actId="26606"/>
          <ac:spMkLst>
            <pc:docMk/>
            <pc:sldMk cId="2700578919" sldId="259"/>
            <ac:spMk id="35" creationId="{FE43805F-24A6-46A4-B19B-54F28347355C}"/>
          </ac:spMkLst>
        </pc:spChg>
        <pc:grpChg chg="add del mod">
          <ac:chgData name="Kevin Letsoalo" userId="7f245c19-9e25-4904-8e78-cc6c8fe0a3f9" providerId="ADAL" clId="{D5722AAD-A0C2-4571-A828-698FCC33FC87}" dt="2023-08-30T11:14:59.043" v="420" actId="478"/>
          <ac:grpSpMkLst>
            <pc:docMk/>
            <pc:sldMk cId="2700578919" sldId="259"/>
            <ac:grpSpMk id="4" creationId="{ACC04FAF-1671-AB40-27EA-48CE4A31B5EA}"/>
          </ac:grpSpMkLst>
        </pc:grpChg>
        <pc:picChg chg="del mod">
          <ac:chgData name="Kevin Letsoalo" userId="7f245c19-9e25-4904-8e78-cc6c8fe0a3f9" providerId="ADAL" clId="{D5722AAD-A0C2-4571-A828-698FCC33FC87}" dt="2023-08-30T11:20:24.212" v="640" actId="478"/>
          <ac:picMkLst>
            <pc:docMk/>
            <pc:sldMk cId="2700578919" sldId="259"/>
            <ac:picMk id="5" creationId="{3C4F702E-D271-496A-A813-BC4F683BAA56}"/>
          </ac:picMkLst>
        </pc:picChg>
      </pc:sldChg>
      <pc:sldChg chg="addSp delSp modSp mod modClrScheme delDesignElem chgLayout">
        <pc:chgData name="Kevin Letsoalo" userId="7f245c19-9e25-4904-8e78-cc6c8fe0a3f9" providerId="ADAL" clId="{D5722AAD-A0C2-4571-A828-698FCC33FC87}" dt="2023-08-30T11:25:37.075" v="673" actId="20577"/>
        <pc:sldMkLst>
          <pc:docMk/>
          <pc:sldMk cId="2846923550" sldId="260"/>
        </pc:sldMkLst>
        <pc:spChg chg="mod ord">
          <ac:chgData name="Kevin Letsoalo" userId="7f245c19-9e25-4904-8e78-cc6c8fe0a3f9" providerId="ADAL" clId="{D5722AAD-A0C2-4571-A828-698FCC33FC87}" dt="2023-08-30T11:25:12.186" v="666" actId="207"/>
          <ac:spMkLst>
            <pc:docMk/>
            <pc:sldMk cId="2846923550" sldId="260"/>
            <ac:spMk id="2" creationId="{AEB44E32-8C95-43FA-BDE6-1B25DF4102CD}"/>
          </ac:spMkLst>
        </pc:spChg>
        <pc:spChg chg="mod ord">
          <ac:chgData name="Kevin Letsoalo" userId="7f245c19-9e25-4904-8e78-cc6c8fe0a3f9" providerId="ADAL" clId="{D5722AAD-A0C2-4571-A828-698FCC33FC87}" dt="2023-08-30T11:25:37.075" v="673" actId="20577"/>
          <ac:spMkLst>
            <pc:docMk/>
            <pc:sldMk cId="2846923550" sldId="260"/>
            <ac:spMk id="3" creationId="{7BC8C4CF-7C33-4B5F-98FD-E14F36ECC28C}"/>
          </ac:spMkLst>
        </pc:spChg>
        <pc:spChg chg="add mod ord">
          <ac:chgData name="Kevin Letsoalo" userId="7f245c19-9e25-4904-8e78-cc6c8fe0a3f9" providerId="ADAL" clId="{D5722AAD-A0C2-4571-A828-698FCC33FC87}" dt="2023-08-30T11:22:10.777" v="654" actId="171"/>
          <ac:spMkLst>
            <pc:docMk/>
            <pc:sldMk cId="2846923550" sldId="260"/>
            <ac:spMk id="4" creationId="{98D56D27-F985-BACA-FC46-975D5F8D9A0E}"/>
          </ac:spMkLst>
        </pc:spChg>
        <pc:spChg chg="add">
          <ac:chgData name="Kevin Letsoalo" userId="7f245c19-9e25-4904-8e78-cc6c8fe0a3f9" providerId="ADAL" clId="{D5722AAD-A0C2-4571-A828-698FCC33FC87}" dt="2023-08-30T11:21:58.001" v="651" actId="26606"/>
          <ac:spMkLst>
            <pc:docMk/>
            <pc:sldMk cId="2846923550" sldId="260"/>
            <ac:spMk id="12" creationId="{56E9B3E6-E277-4D68-BA48-9CB43FFBD6E2}"/>
          </ac:spMkLst>
        </pc:spChg>
        <pc:spChg chg="add">
          <ac:chgData name="Kevin Letsoalo" userId="7f245c19-9e25-4904-8e78-cc6c8fe0a3f9" providerId="ADAL" clId="{D5722AAD-A0C2-4571-A828-698FCC33FC87}" dt="2023-08-30T11:21:58.001" v="651" actId="26606"/>
          <ac:spMkLst>
            <pc:docMk/>
            <pc:sldMk cId="2846923550" sldId="260"/>
            <ac:spMk id="19" creationId="{D5B0017B-2ECA-49AF-B397-DC140825DF8D}"/>
          </ac:spMkLst>
        </pc:spChg>
        <pc:spChg chg="del">
          <ac:chgData name="Kevin Letsoalo" userId="7f245c19-9e25-4904-8e78-cc6c8fe0a3f9" providerId="ADAL" clId="{D5722AAD-A0C2-4571-A828-698FCC33FC87}" dt="2023-08-30T11:21:40.356" v="650" actId="700"/>
          <ac:spMkLst>
            <pc:docMk/>
            <pc:sldMk cId="2846923550" sldId="260"/>
            <ac:spMk id="27" creationId="{6437CC72-F4A8-4DC3-AFAB-D22C482C8100}"/>
          </ac:spMkLst>
        </pc:spChg>
        <pc:spChg chg="del">
          <ac:chgData name="Kevin Letsoalo" userId="7f245c19-9e25-4904-8e78-cc6c8fe0a3f9" providerId="ADAL" clId="{D5722AAD-A0C2-4571-A828-698FCC33FC87}" dt="2023-08-30T11:21:40.356" v="650" actId="700"/>
          <ac:spMkLst>
            <pc:docMk/>
            <pc:sldMk cId="2846923550" sldId="260"/>
            <ac:spMk id="28" creationId="{3346177D-ADC4-4968-B747-5CFCD390B5B9}"/>
          </ac:spMkLst>
        </pc:spChg>
        <pc:spChg chg="del">
          <ac:chgData name="Kevin Letsoalo" userId="7f245c19-9e25-4904-8e78-cc6c8fe0a3f9" providerId="ADAL" clId="{D5722AAD-A0C2-4571-A828-698FCC33FC87}" dt="2023-08-30T11:21:40.356" v="650" actId="700"/>
          <ac:spMkLst>
            <pc:docMk/>
            <pc:sldMk cId="2846923550" sldId="260"/>
            <ac:spMk id="29" creationId="{0844A943-BF79-4FEA-ABB1-3BD54D236606}"/>
          </ac:spMkLst>
        </pc:spChg>
        <pc:grpChg chg="add">
          <ac:chgData name="Kevin Letsoalo" userId="7f245c19-9e25-4904-8e78-cc6c8fe0a3f9" providerId="ADAL" clId="{D5722AAD-A0C2-4571-A828-698FCC33FC87}" dt="2023-08-30T11:21:58.001" v="651" actId="26606"/>
          <ac:grpSpMkLst>
            <pc:docMk/>
            <pc:sldMk cId="2846923550" sldId="260"/>
            <ac:grpSpMk id="14" creationId="{AE1C45F0-260A-458C-96ED-C1F6D2151219}"/>
          </ac:grpSpMkLst>
        </pc:grpChg>
        <pc:picChg chg="mod">
          <ac:chgData name="Kevin Letsoalo" userId="7f245c19-9e25-4904-8e78-cc6c8fe0a3f9" providerId="ADAL" clId="{D5722AAD-A0C2-4571-A828-698FCC33FC87}" dt="2023-08-30T11:22:22.262" v="656" actId="2085"/>
          <ac:picMkLst>
            <pc:docMk/>
            <pc:sldMk cId="2846923550" sldId="260"/>
            <ac:picMk id="7" creationId="{E49CAD10-0A1F-462E-A3D7-8FB64FB211A0}"/>
          </ac:picMkLst>
        </pc:picChg>
        <pc:cxnChg chg="add">
          <ac:chgData name="Kevin Letsoalo" userId="7f245c19-9e25-4904-8e78-cc6c8fe0a3f9" providerId="ADAL" clId="{D5722AAD-A0C2-4571-A828-698FCC33FC87}" dt="2023-08-30T11:21:58.001" v="651" actId="26606"/>
          <ac:cxnSpMkLst>
            <pc:docMk/>
            <pc:sldMk cId="2846923550" sldId="260"/>
            <ac:cxnSpMk id="21" creationId="{6CF1BAF6-AD41-4082-B212-8A1F9A2E8779}"/>
          </ac:cxnSpMkLst>
        </pc:cxnChg>
      </pc:sldChg>
      <pc:sldChg chg="addSp delSp modSp mod modClrScheme delDesignElem chgLayout">
        <pc:chgData name="Kevin Letsoalo" userId="7f245c19-9e25-4904-8e78-cc6c8fe0a3f9" providerId="ADAL" clId="{D5722AAD-A0C2-4571-A828-698FCC33FC87}" dt="2023-08-30T11:44:19.531" v="707" actId="255"/>
        <pc:sldMkLst>
          <pc:docMk/>
          <pc:sldMk cId="290506267" sldId="261"/>
        </pc:sldMkLst>
        <pc:spChg chg="mod ord">
          <ac:chgData name="Kevin Letsoalo" userId="7f245c19-9e25-4904-8e78-cc6c8fe0a3f9" providerId="ADAL" clId="{D5722AAD-A0C2-4571-A828-698FCC33FC87}" dt="2023-08-30T11:43:17.560" v="705" actId="1076"/>
          <ac:spMkLst>
            <pc:docMk/>
            <pc:sldMk cId="290506267" sldId="261"/>
            <ac:spMk id="2" creationId="{9F335CE9-C518-4E94-8B98-26C0A408FC01}"/>
          </ac:spMkLst>
        </pc:spChg>
        <pc:spChg chg="add mod">
          <ac:chgData name="Kevin Letsoalo" userId="7f245c19-9e25-4904-8e78-cc6c8fe0a3f9" providerId="ADAL" clId="{D5722AAD-A0C2-4571-A828-698FCC33FC87}" dt="2023-08-30T11:43:13.125" v="704" actId="14100"/>
          <ac:spMkLst>
            <pc:docMk/>
            <pc:sldMk cId="290506267" sldId="261"/>
            <ac:spMk id="3" creationId="{2BF66982-8DE4-2EE7-89E3-0C5189BDA4DE}"/>
          </ac:spMkLst>
        </pc:spChg>
        <pc:spChg chg="add del">
          <ac:chgData name="Kevin Letsoalo" userId="7f245c19-9e25-4904-8e78-cc6c8fe0a3f9" providerId="ADAL" clId="{D5722AAD-A0C2-4571-A828-698FCC33FC87}" dt="2023-08-30T11:27:23.768" v="684" actId="700"/>
          <ac:spMkLst>
            <pc:docMk/>
            <pc:sldMk cId="290506267" sldId="261"/>
            <ac:spMk id="8" creationId="{09588DA8-065E-4F6F-8EFD-43104AB2E0CF}"/>
          </ac:spMkLst>
        </pc:spChg>
        <pc:spChg chg="add del">
          <ac:chgData name="Kevin Letsoalo" userId="7f245c19-9e25-4904-8e78-cc6c8fe0a3f9" providerId="ADAL" clId="{D5722AAD-A0C2-4571-A828-698FCC33FC87}" dt="2023-08-30T11:27:23.768" v="684" actId="700"/>
          <ac:spMkLst>
            <pc:docMk/>
            <pc:sldMk cId="290506267" sldId="261"/>
            <ac:spMk id="10" creationId="{C4285719-470E-454C-AF62-8323075F1F5B}"/>
          </ac:spMkLst>
        </pc:spChg>
        <pc:spChg chg="add del">
          <ac:chgData name="Kevin Letsoalo" userId="7f245c19-9e25-4904-8e78-cc6c8fe0a3f9" providerId="ADAL" clId="{D5722AAD-A0C2-4571-A828-698FCC33FC87}" dt="2023-08-30T11:27:23.768" v="684" actId="700"/>
          <ac:spMkLst>
            <pc:docMk/>
            <pc:sldMk cId="290506267" sldId="261"/>
            <ac:spMk id="12" creationId="{CD9FE4EF-C4D8-49A0-B2FF-81D8DB7D8A24}"/>
          </ac:spMkLst>
        </pc:spChg>
        <pc:spChg chg="add del">
          <ac:chgData name="Kevin Letsoalo" userId="7f245c19-9e25-4904-8e78-cc6c8fe0a3f9" providerId="ADAL" clId="{D5722AAD-A0C2-4571-A828-698FCC33FC87}" dt="2023-08-30T11:27:23.768" v="684" actId="700"/>
          <ac:spMkLst>
            <pc:docMk/>
            <pc:sldMk cId="290506267" sldId="261"/>
            <ac:spMk id="14" creationId="{4300840D-0A0B-4512-BACA-B439D5B9C57C}"/>
          </ac:spMkLst>
        </pc:spChg>
        <pc:spChg chg="add del">
          <ac:chgData name="Kevin Letsoalo" userId="7f245c19-9e25-4904-8e78-cc6c8fe0a3f9" providerId="ADAL" clId="{D5722AAD-A0C2-4571-A828-698FCC33FC87}" dt="2023-08-30T11:27:23.768" v="684" actId="700"/>
          <ac:spMkLst>
            <pc:docMk/>
            <pc:sldMk cId="290506267" sldId="261"/>
            <ac:spMk id="16" creationId="{D2B78728-A580-49A7-84F9-6EF6F583ADE0}"/>
          </ac:spMkLst>
        </pc:spChg>
        <pc:spChg chg="add del">
          <ac:chgData name="Kevin Letsoalo" userId="7f245c19-9e25-4904-8e78-cc6c8fe0a3f9" providerId="ADAL" clId="{D5722AAD-A0C2-4571-A828-698FCC33FC87}" dt="2023-08-30T11:27:23.768" v="684" actId="700"/>
          <ac:spMkLst>
            <pc:docMk/>
            <pc:sldMk cId="290506267" sldId="261"/>
            <ac:spMk id="18" creationId="{38FAA1A1-D861-433F-88FA-1E9D6FD31D11}"/>
          </ac:spMkLst>
        </pc:spChg>
        <pc:spChg chg="add del">
          <ac:chgData name="Kevin Letsoalo" userId="7f245c19-9e25-4904-8e78-cc6c8fe0a3f9" providerId="ADAL" clId="{D5722AAD-A0C2-4571-A828-698FCC33FC87}" dt="2023-08-30T11:27:23.768" v="684" actId="700"/>
          <ac:spMkLst>
            <pc:docMk/>
            <pc:sldMk cId="290506267" sldId="261"/>
            <ac:spMk id="20" creationId="{8D71EDA1-87BF-4D5D-AB79-F346FD19278A}"/>
          </ac:spMkLst>
        </pc:spChg>
        <pc:spChg chg="mod ord">
          <ac:chgData name="Kevin Letsoalo" userId="7f245c19-9e25-4904-8e78-cc6c8fe0a3f9" providerId="ADAL" clId="{D5722AAD-A0C2-4571-A828-698FCC33FC87}" dt="2023-08-30T11:44:19.531" v="707" actId="255"/>
          <ac:spMkLst>
            <pc:docMk/>
            <pc:sldMk cId="290506267" sldId="261"/>
            <ac:spMk id="21" creationId="{9CBBC343-6B65-4168-95B1-638329F9004E}"/>
          </ac:spMkLst>
        </pc:spChg>
      </pc:sldChg>
      <pc:sldChg chg="addSp delSp modSp mod modClrScheme delDesignElem chgLayout">
        <pc:chgData name="Kevin Letsoalo" userId="7f245c19-9e25-4904-8e78-cc6c8fe0a3f9" providerId="ADAL" clId="{D5722AAD-A0C2-4571-A828-698FCC33FC87}" dt="2023-08-30T11:53:59.273" v="872" actId="1076"/>
        <pc:sldMkLst>
          <pc:docMk/>
          <pc:sldMk cId="4067429891" sldId="262"/>
        </pc:sldMkLst>
        <pc:spChg chg="mod ord">
          <ac:chgData name="Kevin Letsoalo" userId="7f245c19-9e25-4904-8e78-cc6c8fe0a3f9" providerId="ADAL" clId="{D5722AAD-A0C2-4571-A828-698FCC33FC87}" dt="2023-08-30T11:51:01.517" v="850" actId="1076"/>
          <ac:spMkLst>
            <pc:docMk/>
            <pc:sldMk cId="4067429891" sldId="262"/>
            <ac:spMk id="2" creationId="{85CE0440-CEB7-4F18-BE1A-A15CB65D458A}"/>
          </ac:spMkLst>
        </pc:spChg>
        <pc:spChg chg="add mod ord">
          <ac:chgData name="Kevin Letsoalo" userId="7f245c19-9e25-4904-8e78-cc6c8fe0a3f9" providerId="ADAL" clId="{D5722AAD-A0C2-4571-A828-698FCC33FC87}" dt="2023-08-30T11:53:59.273" v="872" actId="1076"/>
          <ac:spMkLst>
            <pc:docMk/>
            <pc:sldMk cId="4067429891" sldId="262"/>
            <ac:spMk id="4" creationId="{B60EEA50-2B00-67EB-965E-A1672F3A398B}"/>
          </ac:spMkLst>
        </pc:spChg>
        <pc:spChg chg="mod ord">
          <ac:chgData name="Kevin Letsoalo" userId="7f245c19-9e25-4904-8e78-cc6c8fe0a3f9" providerId="ADAL" clId="{D5722AAD-A0C2-4571-A828-698FCC33FC87}" dt="2023-08-30T11:51:31.423" v="854" actId="14100"/>
          <ac:spMkLst>
            <pc:docMk/>
            <pc:sldMk cId="4067429891" sldId="262"/>
            <ac:spMk id="6" creationId="{FD645895-33A3-4142-86CE-0F18C50BC7B7}"/>
          </ac:spMkLst>
        </pc:spChg>
        <pc:spChg chg="add del">
          <ac:chgData name="Kevin Letsoalo" userId="7f245c19-9e25-4904-8e78-cc6c8fe0a3f9" providerId="ADAL" clId="{D5722AAD-A0C2-4571-A828-698FCC33FC87}" dt="2023-08-30T11:44:58.342" v="713" actId="700"/>
          <ac:spMkLst>
            <pc:docMk/>
            <pc:sldMk cId="4067429891" sldId="262"/>
            <ac:spMk id="30" creationId="{8D71EDA1-87BF-4D5D-AB79-F346FD19278A}"/>
          </ac:spMkLst>
        </pc:spChg>
        <pc:spChg chg="add del">
          <ac:chgData name="Kevin Letsoalo" userId="7f245c19-9e25-4904-8e78-cc6c8fe0a3f9" providerId="ADAL" clId="{D5722AAD-A0C2-4571-A828-698FCC33FC87}" dt="2023-08-30T11:44:58.342" v="713" actId="700"/>
          <ac:spMkLst>
            <pc:docMk/>
            <pc:sldMk cId="4067429891" sldId="262"/>
            <ac:spMk id="31" creationId="{C4285719-470E-454C-AF62-8323075F1F5B}"/>
          </ac:spMkLst>
        </pc:spChg>
        <pc:spChg chg="add del">
          <ac:chgData name="Kevin Letsoalo" userId="7f245c19-9e25-4904-8e78-cc6c8fe0a3f9" providerId="ADAL" clId="{D5722AAD-A0C2-4571-A828-698FCC33FC87}" dt="2023-08-30T11:44:58.342" v="713" actId="700"/>
          <ac:spMkLst>
            <pc:docMk/>
            <pc:sldMk cId="4067429891" sldId="262"/>
            <ac:spMk id="32" creationId="{CD9FE4EF-C4D8-49A0-B2FF-81D8DB7D8A24}"/>
          </ac:spMkLst>
        </pc:spChg>
        <pc:spChg chg="add del">
          <ac:chgData name="Kevin Letsoalo" userId="7f245c19-9e25-4904-8e78-cc6c8fe0a3f9" providerId="ADAL" clId="{D5722AAD-A0C2-4571-A828-698FCC33FC87}" dt="2023-08-30T11:44:58.342" v="713" actId="700"/>
          <ac:spMkLst>
            <pc:docMk/>
            <pc:sldMk cId="4067429891" sldId="262"/>
            <ac:spMk id="33" creationId="{4300840D-0A0B-4512-BACA-B439D5B9C57C}"/>
          </ac:spMkLst>
        </pc:spChg>
        <pc:spChg chg="add del">
          <ac:chgData name="Kevin Letsoalo" userId="7f245c19-9e25-4904-8e78-cc6c8fe0a3f9" providerId="ADAL" clId="{D5722AAD-A0C2-4571-A828-698FCC33FC87}" dt="2023-08-30T11:44:58.342" v="713" actId="700"/>
          <ac:spMkLst>
            <pc:docMk/>
            <pc:sldMk cId="4067429891" sldId="262"/>
            <ac:spMk id="34" creationId="{D2B78728-A580-49A7-84F9-6EF6F583ADE0}"/>
          </ac:spMkLst>
        </pc:spChg>
        <pc:spChg chg="add del">
          <ac:chgData name="Kevin Letsoalo" userId="7f245c19-9e25-4904-8e78-cc6c8fe0a3f9" providerId="ADAL" clId="{D5722AAD-A0C2-4571-A828-698FCC33FC87}" dt="2023-08-30T11:44:58.342" v="713" actId="700"/>
          <ac:spMkLst>
            <pc:docMk/>
            <pc:sldMk cId="4067429891" sldId="262"/>
            <ac:spMk id="35" creationId="{38FAA1A1-D861-433F-88FA-1E9D6FD31D11}"/>
          </ac:spMkLst>
        </pc:spChg>
        <pc:spChg chg="add del">
          <ac:chgData name="Kevin Letsoalo" userId="7f245c19-9e25-4904-8e78-cc6c8fe0a3f9" providerId="ADAL" clId="{D5722AAD-A0C2-4571-A828-698FCC33FC87}" dt="2023-08-30T11:44:44.779" v="709" actId="26606"/>
          <ac:spMkLst>
            <pc:docMk/>
            <pc:sldMk cId="4067429891" sldId="262"/>
            <ac:spMk id="40" creationId="{2550BE34-C2B8-49B8-8519-67A8CAD51AE9}"/>
          </ac:spMkLst>
        </pc:spChg>
        <pc:spChg chg="add del">
          <ac:chgData name="Kevin Letsoalo" userId="7f245c19-9e25-4904-8e78-cc6c8fe0a3f9" providerId="ADAL" clId="{D5722AAD-A0C2-4571-A828-698FCC33FC87}" dt="2023-08-30T11:44:44.779" v="709" actId="26606"/>
          <ac:spMkLst>
            <pc:docMk/>
            <pc:sldMk cId="4067429891" sldId="262"/>
            <ac:spMk id="42" creationId="{A7457DD9-5A45-400A-AB4B-4B4EDECA25F1}"/>
          </ac:spMkLst>
        </pc:spChg>
        <pc:spChg chg="add del">
          <ac:chgData name="Kevin Letsoalo" userId="7f245c19-9e25-4904-8e78-cc6c8fe0a3f9" providerId="ADAL" clId="{D5722AAD-A0C2-4571-A828-698FCC33FC87}" dt="2023-08-30T11:44:44.779" v="709" actId="26606"/>
          <ac:spMkLst>
            <pc:docMk/>
            <pc:sldMk cId="4067429891" sldId="262"/>
            <ac:spMk id="44" creationId="{441CF7D6-A660-431A-B0BB-140A0D5556B6}"/>
          </ac:spMkLst>
        </pc:spChg>
        <pc:spChg chg="add del">
          <ac:chgData name="Kevin Letsoalo" userId="7f245c19-9e25-4904-8e78-cc6c8fe0a3f9" providerId="ADAL" clId="{D5722AAD-A0C2-4571-A828-698FCC33FC87}" dt="2023-08-30T11:44:44.779" v="709" actId="26606"/>
          <ac:spMkLst>
            <pc:docMk/>
            <pc:sldMk cId="4067429891" sldId="262"/>
            <ac:spMk id="46" creationId="{0570A85B-3810-4F95-97B0-CBF4CCDB381C}"/>
          </ac:spMkLst>
        </pc:spChg>
        <pc:grpChg chg="add del">
          <ac:chgData name="Kevin Letsoalo" userId="7f245c19-9e25-4904-8e78-cc6c8fe0a3f9" providerId="ADAL" clId="{D5722AAD-A0C2-4571-A828-698FCC33FC87}" dt="2023-08-30T11:50:46.534" v="846" actId="700"/>
          <ac:grpSpMkLst>
            <pc:docMk/>
            <pc:sldMk cId="4067429891" sldId="262"/>
            <ac:grpSpMk id="11" creationId="{7024687B-3153-123C-0A8C-D7D007FAF1BE}"/>
          </ac:grpSpMkLst>
        </pc:grpChg>
        <pc:graphicFrameChg chg="add mod modGraphic">
          <ac:chgData name="Kevin Letsoalo" userId="7f245c19-9e25-4904-8e78-cc6c8fe0a3f9" providerId="ADAL" clId="{D5722AAD-A0C2-4571-A828-698FCC33FC87}" dt="2023-08-30T11:52:08.037" v="859" actId="12385"/>
          <ac:graphicFrameMkLst>
            <pc:docMk/>
            <pc:sldMk cId="4067429891" sldId="262"/>
            <ac:graphicFrameMk id="3" creationId="{6863BFD3-B76D-4801-FB03-67919F372576}"/>
          </ac:graphicFrameMkLst>
        </pc:graphicFrameChg>
        <pc:picChg chg="del mod">
          <ac:chgData name="Kevin Letsoalo" userId="7f245c19-9e25-4904-8e78-cc6c8fe0a3f9" providerId="ADAL" clId="{D5722AAD-A0C2-4571-A828-698FCC33FC87}" dt="2023-08-30T11:49:14.432" v="834" actId="478"/>
          <ac:picMkLst>
            <pc:docMk/>
            <pc:sldMk cId="4067429891" sldId="262"/>
            <ac:picMk id="10" creationId="{C64FCB8C-A0D4-4B74-ACEE-40681F581E79}"/>
          </ac:picMkLst>
        </pc:picChg>
      </pc:sldChg>
      <pc:sldChg chg="addSp delSp modSp mod modClrScheme delDesignElem chgLayout">
        <pc:chgData name="Kevin Letsoalo" userId="7f245c19-9e25-4904-8e78-cc6c8fe0a3f9" providerId="ADAL" clId="{D5722AAD-A0C2-4571-A828-698FCC33FC87}" dt="2023-08-30T11:55:19.820" v="886" actId="1076"/>
        <pc:sldMkLst>
          <pc:docMk/>
          <pc:sldMk cId="275153068" sldId="263"/>
        </pc:sldMkLst>
        <pc:spChg chg="mod ord">
          <ac:chgData name="Kevin Letsoalo" userId="7f245c19-9e25-4904-8e78-cc6c8fe0a3f9" providerId="ADAL" clId="{D5722AAD-A0C2-4571-A828-698FCC33FC87}" dt="2023-08-30T11:54:51.819" v="882" actId="1076"/>
          <ac:spMkLst>
            <pc:docMk/>
            <pc:sldMk cId="275153068" sldId="263"/>
            <ac:spMk id="2" creationId="{4AC4F5C3-0BF4-4182-B8A7-2C9DFBA8AB5A}"/>
          </ac:spMkLst>
        </pc:spChg>
        <pc:spChg chg="mod ord">
          <ac:chgData name="Kevin Letsoalo" userId="7f245c19-9e25-4904-8e78-cc6c8fe0a3f9" providerId="ADAL" clId="{D5722AAD-A0C2-4571-A828-698FCC33FC87}" dt="2023-08-30T11:55:19.820" v="886" actId="1076"/>
          <ac:spMkLst>
            <pc:docMk/>
            <pc:sldMk cId="275153068" sldId="263"/>
            <ac:spMk id="7" creationId="{658BD54F-CF05-407D-918F-E04D2253BAE7}"/>
          </ac:spMkLst>
        </pc:spChg>
        <pc:spChg chg="add">
          <ac:chgData name="Kevin Letsoalo" userId="7f245c19-9e25-4904-8e78-cc6c8fe0a3f9" providerId="ADAL" clId="{D5722AAD-A0C2-4571-A828-698FCC33FC87}" dt="2023-08-30T11:54:26.284" v="875" actId="26606"/>
          <ac:spMkLst>
            <pc:docMk/>
            <pc:sldMk cId="275153068" sldId="263"/>
            <ac:spMk id="12" creationId="{6AB33354-5302-409E-90BF-4E7A98AFB5C6}"/>
          </ac:spMkLst>
        </pc:spChg>
        <pc:spChg chg="mod">
          <ac:chgData name="Kevin Letsoalo" userId="7f245c19-9e25-4904-8e78-cc6c8fe0a3f9" providerId="ADAL" clId="{D5722AAD-A0C2-4571-A828-698FCC33FC87}" dt="2023-08-30T11:54:45.816" v="880" actId="255"/>
          <ac:spMkLst>
            <pc:docMk/>
            <pc:sldMk cId="275153068" sldId="263"/>
            <ac:spMk id="15" creationId="{CAF7C4FD-65AD-4BBE-886A-D2E923F94C6C}"/>
          </ac:spMkLst>
        </pc:spChg>
        <pc:spChg chg="mod">
          <ac:chgData name="Kevin Letsoalo" userId="7f245c19-9e25-4904-8e78-cc6c8fe0a3f9" providerId="ADAL" clId="{D5722AAD-A0C2-4571-A828-698FCC33FC87}" dt="2023-08-30T11:54:45.816" v="880" actId="255"/>
          <ac:spMkLst>
            <pc:docMk/>
            <pc:sldMk cId="275153068" sldId="263"/>
            <ac:spMk id="16" creationId="{1BA8278B-6DF7-481F-B1FA-FFE7D6C3C7B6}"/>
          </ac:spMkLst>
        </pc:spChg>
        <pc:spChg chg="add">
          <ac:chgData name="Kevin Letsoalo" userId="7f245c19-9e25-4904-8e78-cc6c8fe0a3f9" providerId="ADAL" clId="{D5722AAD-A0C2-4571-A828-698FCC33FC87}" dt="2023-08-30T11:54:26.284" v="875" actId="26606"/>
          <ac:spMkLst>
            <pc:docMk/>
            <pc:sldMk cId="275153068" sldId="263"/>
            <ac:spMk id="18" creationId="{2C1BBA94-3F40-40AA-8BB9-E69E25E537C1}"/>
          </ac:spMkLst>
        </pc:spChg>
        <pc:spChg chg="del">
          <ac:chgData name="Kevin Letsoalo" userId="7f245c19-9e25-4904-8e78-cc6c8fe0a3f9" providerId="ADAL" clId="{D5722AAD-A0C2-4571-A828-698FCC33FC87}" dt="2023-08-30T11:54:22.879" v="874" actId="700"/>
          <ac:spMkLst>
            <pc:docMk/>
            <pc:sldMk cId="275153068" sldId="263"/>
            <ac:spMk id="21" creationId="{A8384FB5-9ADC-4DDC-881B-597D56F5B15D}"/>
          </ac:spMkLst>
        </pc:spChg>
        <pc:spChg chg="del">
          <ac:chgData name="Kevin Letsoalo" userId="7f245c19-9e25-4904-8e78-cc6c8fe0a3f9" providerId="ADAL" clId="{D5722AAD-A0C2-4571-A828-698FCC33FC87}" dt="2023-08-30T11:54:22.879" v="874" actId="700"/>
          <ac:spMkLst>
            <pc:docMk/>
            <pc:sldMk cId="275153068" sldId="263"/>
            <ac:spMk id="23" creationId="{91E5A9A7-95C6-4F4F-B00E-C82E07FE62EF}"/>
          </ac:spMkLst>
        </pc:spChg>
        <pc:spChg chg="del">
          <ac:chgData name="Kevin Letsoalo" userId="7f245c19-9e25-4904-8e78-cc6c8fe0a3f9" providerId="ADAL" clId="{D5722AAD-A0C2-4571-A828-698FCC33FC87}" dt="2023-08-30T11:54:22.879" v="874" actId="700"/>
          <ac:spMkLst>
            <pc:docMk/>
            <pc:sldMk cId="275153068" sldId="263"/>
            <ac:spMk id="25" creationId="{D07DD2DE-F619-49DD-B5E7-03A290FF4ED1}"/>
          </ac:spMkLst>
        </pc:spChg>
        <pc:spChg chg="del">
          <ac:chgData name="Kevin Letsoalo" userId="7f245c19-9e25-4904-8e78-cc6c8fe0a3f9" providerId="ADAL" clId="{D5722AAD-A0C2-4571-A828-698FCC33FC87}" dt="2023-08-30T11:54:22.879" v="874" actId="700"/>
          <ac:spMkLst>
            <pc:docMk/>
            <pc:sldMk cId="275153068" sldId="263"/>
            <ac:spMk id="27" creationId="{85149191-5F60-4A28-AAFF-039F96B0F3EC}"/>
          </ac:spMkLst>
        </pc:spChg>
        <pc:spChg chg="del">
          <ac:chgData name="Kevin Letsoalo" userId="7f245c19-9e25-4904-8e78-cc6c8fe0a3f9" providerId="ADAL" clId="{D5722AAD-A0C2-4571-A828-698FCC33FC87}" dt="2023-08-30T11:54:22.879" v="874" actId="700"/>
          <ac:spMkLst>
            <pc:docMk/>
            <pc:sldMk cId="275153068" sldId="263"/>
            <ac:spMk id="29" creationId="{F8260ED5-17F7-4158-B241-D51DD4CF1B7E}"/>
          </ac:spMkLst>
        </pc:spChg>
        <pc:grpChg chg="add">
          <ac:chgData name="Kevin Letsoalo" userId="7f245c19-9e25-4904-8e78-cc6c8fe0a3f9" providerId="ADAL" clId="{D5722AAD-A0C2-4571-A828-698FCC33FC87}" dt="2023-08-30T11:54:26.284" v="875" actId="26606"/>
          <ac:grpSpMkLst>
            <pc:docMk/>
            <pc:sldMk cId="275153068" sldId="263"/>
            <ac:grpSpMk id="14" creationId="{0C66A8B6-1F6E-4FCC-93B9-B9986B6FD111}"/>
          </ac:grpSpMkLst>
        </pc:grpChg>
      </pc:sldChg>
      <pc:sldChg chg="addSp delSp modSp mod modClrScheme delDesignElem chgLayout">
        <pc:chgData name="Kevin Letsoalo" userId="7f245c19-9e25-4904-8e78-cc6c8fe0a3f9" providerId="ADAL" clId="{D5722AAD-A0C2-4571-A828-698FCC33FC87}" dt="2023-08-30T11:53:45.180" v="870" actId="14100"/>
        <pc:sldMkLst>
          <pc:docMk/>
          <pc:sldMk cId="3781160784" sldId="264"/>
        </pc:sldMkLst>
        <pc:spChg chg="mod ord">
          <ac:chgData name="Kevin Letsoalo" userId="7f245c19-9e25-4904-8e78-cc6c8fe0a3f9" providerId="ADAL" clId="{D5722AAD-A0C2-4571-A828-698FCC33FC87}" dt="2023-08-30T11:53:32.101" v="868" actId="207"/>
          <ac:spMkLst>
            <pc:docMk/>
            <pc:sldMk cId="3781160784" sldId="264"/>
            <ac:spMk id="2" creationId="{85CE0440-CEB7-4F18-BE1A-A15CB65D458A}"/>
          </ac:spMkLst>
        </pc:spChg>
        <pc:spChg chg="mod ord">
          <ac:chgData name="Kevin Letsoalo" userId="7f245c19-9e25-4904-8e78-cc6c8fe0a3f9" providerId="ADAL" clId="{D5722AAD-A0C2-4571-A828-698FCC33FC87}" dt="2023-08-30T11:53:45.180" v="870" actId="14100"/>
          <ac:spMkLst>
            <pc:docMk/>
            <pc:sldMk cId="3781160784" sldId="264"/>
            <ac:spMk id="6" creationId="{FD645895-33A3-4142-86CE-0F18C50BC7B7}"/>
          </ac:spMkLst>
        </pc:spChg>
        <pc:spChg chg="add">
          <ac:chgData name="Kevin Letsoalo" userId="7f245c19-9e25-4904-8e78-cc6c8fe0a3f9" providerId="ADAL" clId="{D5722AAD-A0C2-4571-A828-698FCC33FC87}" dt="2023-08-30T11:52:59.549" v="862" actId="26606"/>
          <ac:spMkLst>
            <pc:docMk/>
            <pc:sldMk cId="3781160784" sldId="264"/>
            <ac:spMk id="11" creationId="{6AB33354-5302-409E-90BF-4E7A98AFB5C6}"/>
          </ac:spMkLst>
        </pc:spChg>
        <pc:spChg chg="add">
          <ac:chgData name="Kevin Letsoalo" userId="7f245c19-9e25-4904-8e78-cc6c8fe0a3f9" providerId="ADAL" clId="{D5722AAD-A0C2-4571-A828-698FCC33FC87}" dt="2023-08-30T11:52:59.549" v="862" actId="26606"/>
          <ac:spMkLst>
            <pc:docMk/>
            <pc:sldMk cId="3781160784" sldId="264"/>
            <ac:spMk id="17" creationId="{2C1BBA94-3F40-40AA-8BB9-E69E25E537C1}"/>
          </ac:spMkLst>
        </pc:spChg>
        <pc:spChg chg="del">
          <ac:chgData name="Kevin Letsoalo" userId="7f245c19-9e25-4904-8e78-cc6c8fe0a3f9" providerId="ADAL" clId="{D5722AAD-A0C2-4571-A828-698FCC33FC87}" dt="2023-08-30T11:52:30.706" v="861" actId="700"/>
          <ac:spMkLst>
            <pc:docMk/>
            <pc:sldMk cId="3781160784" sldId="264"/>
            <ac:spMk id="20" creationId="{DEE2AD96-B495-4E06-9291-B71706F728CB}"/>
          </ac:spMkLst>
        </pc:spChg>
        <pc:spChg chg="del">
          <ac:chgData name="Kevin Letsoalo" userId="7f245c19-9e25-4904-8e78-cc6c8fe0a3f9" providerId="ADAL" clId="{D5722AAD-A0C2-4571-A828-698FCC33FC87}" dt="2023-08-30T11:52:30.706" v="861" actId="700"/>
          <ac:spMkLst>
            <pc:docMk/>
            <pc:sldMk cId="3781160784" sldId="264"/>
            <ac:spMk id="22" creationId="{53CF6D67-C5A8-4ADD-9E8E-1E38CA1D3166}"/>
          </ac:spMkLst>
        </pc:spChg>
        <pc:spChg chg="del">
          <ac:chgData name="Kevin Letsoalo" userId="7f245c19-9e25-4904-8e78-cc6c8fe0a3f9" providerId="ADAL" clId="{D5722AAD-A0C2-4571-A828-698FCC33FC87}" dt="2023-08-30T11:52:30.706" v="861" actId="700"/>
          <ac:spMkLst>
            <pc:docMk/>
            <pc:sldMk cId="3781160784" sldId="264"/>
            <ac:spMk id="24" creationId="{86909FA0-B515-4681-B7A8-FA281D133B94}"/>
          </ac:spMkLst>
        </pc:spChg>
        <pc:spChg chg="del">
          <ac:chgData name="Kevin Letsoalo" userId="7f245c19-9e25-4904-8e78-cc6c8fe0a3f9" providerId="ADAL" clId="{D5722AAD-A0C2-4571-A828-698FCC33FC87}" dt="2023-08-30T11:52:30.706" v="861" actId="700"/>
          <ac:spMkLst>
            <pc:docMk/>
            <pc:sldMk cId="3781160784" sldId="264"/>
            <ac:spMk id="26" creationId="{21C9FE86-FCC3-4A31-AA1C-C882262B7FE7}"/>
          </ac:spMkLst>
        </pc:spChg>
        <pc:spChg chg="del">
          <ac:chgData name="Kevin Letsoalo" userId="7f245c19-9e25-4904-8e78-cc6c8fe0a3f9" providerId="ADAL" clId="{D5722AAD-A0C2-4571-A828-698FCC33FC87}" dt="2023-08-30T11:52:30.706" v="861" actId="700"/>
          <ac:spMkLst>
            <pc:docMk/>
            <pc:sldMk cId="3781160784" sldId="264"/>
            <ac:spMk id="28" creationId="{7D96243B-ECED-4B71-8E06-AE9A285EAD20}"/>
          </ac:spMkLst>
        </pc:spChg>
        <pc:spChg chg="del">
          <ac:chgData name="Kevin Letsoalo" userId="7f245c19-9e25-4904-8e78-cc6c8fe0a3f9" providerId="ADAL" clId="{D5722AAD-A0C2-4571-A828-698FCC33FC87}" dt="2023-08-30T11:52:30.706" v="861" actId="700"/>
          <ac:spMkLst>
            <pc:docMk/>
            <pc:sldMk cId="3781160784" sldId="264"/>
            <ac:spMk id="30" creationId="{A09989E4-EFDC-4A90-A633-E0525FB4139E}"/>
          </ac:spMkLst>
        </pc:spChg>
        <pc:grpChg chg="add">
          <ac:chgData name="Kevin Letsoalo" userId="7f245c19-9e25-4904-8e78-cc6c8fe0a3f9" providerId="ADAL" clId="{D5722AAD-A0C2-4571-A828-698FCC33FC87}" dt="2023-08-30T11:52:59.549" v="862" actId="26606"/>
          <ac:grpSpMkLst>
            <pc:docMk/>
            <pc:sldMk cId="3781160784" sldId="264"/>
            <ac:grpSpMk id="13" creationId="{0C66A8B6-1F6E-4FCC-93B9-B9986B6FD111}"/>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3AFBA6-00DF-4C41-8D5A-8D4558CAFCBE}" type="datetimeFigureOut">
              <a:rPr lang="en-GB" smtClean="0"/>
              <a:t>30/08/2023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F466D1-5318-4AB1-A540-415B78EB5DE5}" type="slidenum">
              <a:rPr lang="en-GB" smtClean="0"/>
              <a:t>‹#›</a:t>
            </a:fld>
            <a:endParaRPr lang="en-GB"/>
          </a:p>
        </p:txBody>
      </p:sp>
    </p:spTree>
    <p:extLst>
      <p:ext uri="{BB962C8B-B14F-4D97-AF65-F5344CB8AC3E}">
        <p14:creationId xmlns:p14="http://schemas.microsoft.com/office/powerpoint/2010/main" val="3428019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82A22-51A1-43AE-93F8-19F7D37448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9F3297-1E7E-4AFE-AD2F-51543CE5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F90AF2-8E3A-4B2C-9A85-EABB08D2DBDE}"/>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5" name="Footer Placeholder 4">
            <a:extLst>
              <a:ext uri="{FF2B5EF4-FFF2-40B4-BE49-F238E27FC236}">
                <a16:creationId xmlns:a16="http://schemas.microsoft.com/office/drawing/2014/main" id="{82F5F306-38F3-45D7-ABFF-581DBF4BBD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38835A-5074-4E7B-8F4D-25B0095CDE4A}"/>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185273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A2878-9322-4040-92CE-BDDA55F7CD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81D977-9E18-44C6-950D-4193460278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FE08B-0040-47DC-B7EF-8C412BC30D73}"/>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5" name="Footer Placeholder 4">
            <a:extLst>
              <a:ext uri="{FF2B5EF4-FFF2-40B4-BE49-F238E27FC236}">
                <a16:creationId xmlns:a16="http://schemas.microsoft.com/office/drawing/2014/main" id="{68A3D9E1-5F81-45C8-BFD2-F020D50971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24D607-BEBF-449E-A68B-E99FB65F3385}"/>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356180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E8E219-7301-4621-9E2A-F0E143D46D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821823-3107-4CEA-A0C1-04D6B7527F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037FAE-1EFE-4EB4-B74B-ECD225AE97DB}"/>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5" name="Footer Placeholder 4">
            <a:extLst>
              <a:ext uri="{FF2B5EF4-FFF2-40B4-BE49-F238E27FC236}">
                <a16:creationId xmlns:a16="http://schemas.microsoft.com/office/drawing/2014/main" id="{B65BDAE3-84F5-4EF3-B435-AEF07B2CE8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3D9897-9101-48B3-9238-72BDDE36D5A7}"/>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190570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D996B-FA41-4E53-B19A-C38BBBB7EE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A233E-4214-4F52-A8F1-1E23562685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ED64A0-DACB-4623-990D-D398BC16B736}"/>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5" name="Footer Placeholder 4">
            <a:extLst>
              <a:ext uri="{FF2B5EF4-FFF2-40B4-BE49-F238E27FC236}">
                <a16:creationId xmlns:a16="http://schemas.microsoft.com/office/drawing/2014/main" id="{49287AE1-B111-4EED-A693-83B7A03452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CEAB92-4F03-47F0-84F0-DD1CB96F75C8}"/>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9838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651B3-4293-426D-B154-CB05801F70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4FE5DF-6F3A-4FF8-9192-27AA276D1C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BBA65E-4D73-4698-84F0-818668586453}"/>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5" name="Footer Placeholder 4">
            <a:extLst>
              <a:ext uri="{FF2B5EF4-FFF2-40B4-BE49-F238E27FC236}">
                <a16:creationId xmlns:a16="http://schemas.microsoft.com/office/drawing/2014/main" id="{2BC4DC40-4FF7-4BB2-ABEB-765F39FCB7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C644E2-FBF4-4BA5-8284-96612D254ECD}"/>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395073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E6147-D3EC-47FB-9394-EAEF8FB508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5C0E3A-8FB4-475F-BE78-2CE98856D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968E72-A486-4C1D-8F1D-BE1D9E5B21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8CED7C-DE6C-48DC-9919-F7A9E1C56D31}"/>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6" name="Footer Placeholder 5">
            <a:extLst>
              <a:ext uri="{FF2B5EF4-FFF2-40B4-BE49-F238E27FC236}">
                <a16:creationId xmlns:a16="http://schemas.microsoft.com/office/drawing/2014/main" id="{59F760A1-2F8D-4683-AE21-59E9A24D96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872A3A-8BF1-4808-AB67-5B0307462F51}"/>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3949555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697C6-B542-4259-A3F3-DB12B0BEF6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36679C-FAB8-4B1A-B7FA-D5E5AE4CE2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59F45C-D00B-4AB3-8B3D-D901911566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8F490CB-79A1-426D-90CE-F099DCEFDF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09CE16-BAE6-4511-A0E4-6EE609CA8E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25B2F4-3E57-414B-B124-898C42FD46A9}"/>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8" name="Footer Placeholder 7">
            <a:extLst>
              <a:ext uri="{FF2B5EF4-FFF2-40B4-BE49-F238E27FC236}">
                <a16:creationId xmlns:a16="http://schemas.microsoft.com/office/drawing/2014/main" id="{5243AE38-B394-442D-BF91-C6E7DC6064E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97D8B17-C0EA-4ECC-A424-EF169FFF325E}"/>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49050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B95A0-56F4-4DFF-91F3-B41F8E84E19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F267ECF-3A37-447E-B46A-197CEFABBD9E}"/>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4" name="Footer Placeholder 3">
            <a:extLst>
              <a:ext uri="{FF2B5EF4-FFF2-40B4-BE49-F238E27FC236}">
                <a16:creationId xmlns:a16="http://schemas.microsoft.com/office/drawing/2014/main" id="{B296FAB8-FF2B-49E4-A318-752D67C97E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A562CE-EB85-4A2F-BF4A-D95354D38BC6}"/>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905170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576015-82A8-4E45-A920-3007CF81F3EE}"/>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3" name="Footer Placeholder 2">
            <a:extLst>
              <a:ext uri="{FF2B5EF4-FFF2-40B4-BE49-F238E27FC236}">
                <a16:creationId xmlns:a16="http://schemas.microsoft.com/office/drawing/2014/main" id="{DBAB7A54-B1DE-473A-B007-B067DD9A37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A69C6F4-DC90-4355-9BD1-783FC2B4B069}"/>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82416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373FD-72AC-41F2-9C73-0597E8BAFA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00904B-3BBC-4400-A38B-851E2E7FF0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EE4659-EC11-4A95-95EC-7E2872189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792F2E-0487-45AA-B7BC-90283755AD40}"/>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6" name="Footer Placeholder 5">
            <a:extLst>
              <a:ext uri="{FF2B5EF4-FFF2-40B4-BE49-F238E27FC236}">
                <a16:creationId xmlns:a16="http://schemas.microsoft.com/office/drawing/2014/main" id="{FA669BCD-0BE8-4FC4-8E99-4F30F4DCF9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2D408E-4013-4268-BCCD-580259A154F9}"/>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480545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99F9C-25ED-4AD5-9643-E63EB7847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3AFCB39-866C-4DBF-AE19-93B8DA0051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0B4A928-1216-4A1D-B6EE-59FFDC9F9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864FD1-E11C-4DF5-9844-02038E752157}"/>
              </a:ext>
            </a:extLst>
          </p:cNvPr>
          <p:cNvSpPr>
            <a:spLocks noGrp="1"/>
          </p:cNvSpPr>
          <p:nvPr>
            <p:ph type="dt" sz="half" idx="10"/>
          </p:nvPr>
        </p:nvSpPr>
        <p:spPr/>
        <p:txBody>
          <a:bodyPr/>
          <a:lstStyle/>
          <a:p>
            <a:fld id="{48FD0E52-19B8-4A01-ABA1-BC673818CA7C}" type="datetimeFigureOut">
              <a:rPr lang="en-GB" smtClean="0"/>
              <a:t>30/08/2023</a:t>
            </a:fld>
            <a:endParaRPr lang="en-GB"/>
          </a:p>
        </p:txBody>
      </p:sp>
      <p:sp>
        <p:nvSpPr>
          <p:cNvPr id="6" name="Footer Placeholder 5">
            <a:extLst>
              <a:ext uri="{FF2B5EF4-FFF2-40B4-BE49-F238E27FC236}">
                <a16:creationId xmlns:a16="http://schemas.microsoft.com/office/drawing/2014/main" id="{A6557C3A-2721-415B-B16A-3CA5CE39E8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077D6-7B60-4DE8-92BF-53FA89613F6D}"/>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9764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19B8DB-18A7-41BA-8746-DF915A92A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9AF5B6-A565-4B20-B4D4-778C99544B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AB0B1C-C17B-434C-B25A-C26A8553DD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D0E52-19B8-4A01-ABA1-BC673818CA7C}" type="datetimeFigureOut">
              <a:rPr lang="en-GB" smtClean="0"/>
              <a:t>30/08/2023</a:t>
            </a:fld>
            <a:endParaRPr lang="en-GB"/>
          </a:p>
        </p:txBody>
      </p:sp>
      <p:sp>
        <p:nvSpPr>
          <p:cNvPr id="5" name="Footer Placeholder 4">
            <a:extLst>
              <a:ext uri="{FF2B5EF4-FFF2-40B4-BE49-F238E27FC236}">
                <a16:creationId xmlns:a16="http://schemas.microsoft.com/office/drawing/2014/main" id="{4BC0AF9F-EA46-4D26-AAE7-25978F4751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52B3A6-1805-4441-8C50-476EBB8907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40F1A-8176-450A-85E0-905EC2FBC138}" type="slidenum">
              <a:rPr lang="en-GB" smtClean="0"/>
              <a:t>‹#›</a:t>
            </a:fld>
            <a:endParaRPr lang="en-GB"/>
          </a:p>
        </p:txBody>
      </p:sp>
    </p:spTree>
    <p:extLst>
      <p:ext uri="{BB962C8B-B14F-4D97-AF65-F5344CB8AC3E}">
        <p14:creationId xmlns:p14="http://schemas.microsoft.com/office/powerpoint/2010/main" val="911953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AFE71109-0281-4C08-99FE-EF7DA7943BEA}"/>
              </a:ext>
            </a:extLst>
          </p:cNvPr>
          <p:cNvSpPr>
            <a:spLocks noGrp="1"/>
          </p:cNvSpPr>
          <p:nvPr>
            <p:ph type="ftr" sz="quarter" idx="11"/>
          </p:nvPr>
        </p:nvSpPr>
        <p:spPr>
          <a:xfrm>
            <a:off x="7524748" y="5950971"/>
            <a:ext cx="4114800" cy="365125"/>
          </a:xfrm>
        </p:spPr>
        <p:txBody>
          <a:bodyPr/>
          <a:lstStyle/>
          <a:p>
            <a:pPr algn="r"/>
            <a:r>
              <a:rPr lang="en-GB" sz="1400" dirty="0"/>
              <a:t>Alice McConnell – Head Of International &amp; Permanent Recruitment </a:t>
            </a:r>
          </a:p>
          <a:p>
            <a:pPr algn="r"/>
            <a:endParaRPr lang="en-GB" dirty="0"/>
          </a:p>
        </p:txBody>
      </p:sp>
      <p:sp>
        <p:nvSpPr>
          <p:cNvPr id="2" name="TextBox 6">
            <a:extLst>
              <a:ext uri="{FF2B5EF4-FFF2-40B4-BE49-F238E27FC236}">
                <a16:creationId xmlns:a16="http://schemas.microsoft.com/office/drawing/2014/main" id="{13374D32-E1FA-15E1-0F2E-E4E9113A638F}"/>
              </a:ext>
            </a:extLst>
          </p:cNvPr>
          <p:cNvSpPr txBox="1">
            <a:spLocks noChangeArrowheads="1"/>
          </p:cNvSpPr>
          <p:nvPr/>
        </p:nvSpPr>
        <p:spPr bwMode="auto">
          <a:xfrm>
            <a:off x="6756398" y="990776"/>
            <a:ext cx="4883150"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altLang="en-US" sz="4400" b="1" dirty="0">
                <a:solidFill>
                  <a:srgbClr val="20ADB7"/>
                </a:solidFill>
                <a:latin typeface="Montserrat" panose="00000500000000000000" pitchFamily="50" charset="0"/>
              </a:rPr>
              <a:t>CROMWELL</a:t>
            </a:r>
            <a:r>
              <a:rPr lang="en-ZA" altLang="en-US" sz="4400" b="1" dirty="0">
                <a:solidFill>
                  <a:srgbClr val="20ADB7"/>
                </a:solidFill>
                <a:latin typeface="Montserrat" panose="00000500000000000000" pitchFamily="50" charset="0"/>
              </a:rPr>
              <a:t> MEDICAL </a:t>
            </a:r>
          </a:p>
          <a:p>
            <a:pPr algn="r"/>
            <a:r>
              <a:rPr lang="en-ZA" altLang="en-US" sz="4400" b="1" dirty="0">
                <a:solidFill>
                  <a:srgbClr val="20ADB7"/>
                </a:solidFill>
                <a:latin typeface="Montserrat" panose="00000500000000000000" pitchFamily="50" charset="0"/>
              </a:rPr>
              <a:t>SATFFING PRESENTATION TEMPLATE</a:t>
            </a:r>
            <a:endParaRPr lang="en-GB" altLang="en-US" sz="4400" b="1" dirty="0">
              <a:solidFill>
                <a:srgbClr val="20ADB7"/>
              </a:solidFill>
              <a:latin typeface="Montserrat" panose="00000500000000000000" pitchFamily="50" charset="0"/>
            </a:endParaRPr>
          </a:p>
        </p:txBody>
      </p:sp>
      <p:pic>
        <p:nvPicPr>
          <p:cNvPr id="8" name="Picture 2" descr="A colorful triangles on a black background&#10;&#10;Description automatically generated">
            <a:extLst>
              <a:ext uri="{FF2B5EF4-FFF2-40B4-BE49-F238E27FC236}">
                <a16:creationId xmlns:a16="http://schemas.microsoft.com/office/drawing/2014/main" id="{DA122CF9-1FBC-494E-D78E-B69CA3EB9E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39288" cy="635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A blue and black text&#10;&#10;Description automatically generated">
            <a:extLst>
              <a:ext uri="{FF2B5EF4-FFF2-40B4-BE49-F238E27FC236}">
                <a16:creationId xmlns:a16="http://schemas.microsoft.com/office/drawing/2014/main" id="{B42423C8-BBD8-AD30-1C6E-496FECE380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6025" y="4805363"/>
            <a:ext cx="39465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2111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06424B6C-93E2-83DB-1C22-D47AA3E740A3}"/>
              </a:ext>
            </a:extLst>
          </p:cNvPr>
          <p:cNvSpPr/>
          <p:nvPr/>
        </p:nvSpPr>
        <p:spPr>
          <a:xfrm>
            <a:off x="0" y="0"/>
            <a:ext cx="12192000" cy="153352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4" name="Rectangle 18">
            <a:extLst>
              <a:ext uri="{FF2B5EF4-FFF2-40B4-BE49-F238E27FC236}">
                <a16:creationId xmlns:a16="http://schemas.microsoft.com/office/drawing/2014/main" id="{B07948C1-B504-79B4-46D8-009F339CCEA9}"/>
              </a:ext>
            </a:extLst>
          </p:cNvPr>
          <p:cNvSpPr>
            <a:spLocks/>
          </p:cNvSpPr>
          <p:nvPr/>
        </p:nvSpPr>
        <p:spPr bwMode="auto">
          <a:xfrm>
            <a:off x="8140543" y="2756736"/>
            <a:ext cx="3207000" cy="2287587"/>
          </a:xfrm>
          <a:prstGeom prst="rect">
            <a:avLst/>
          </a:prstGeom>
          <a:gradFill>
            <a:gsLst>
              <a:gs pos="27000">
                <a:srgbClr val="20ADB7"/>
              </a:gs>
              <a:gs pos="100000">
                <a:srgbClr val="EEB523"/>
              </a:gs>
            </a:gsLst>
            <a:lin ang="5400000" scaled="1"/>
          </a:gradFill>
          <a:ln>
            <a:noFill/>
          </a:ln>
          <a:effectLst>
            <a:outerShdw blurRad="50800" dist="38100" dir="2700000" algn="tl" rotWithShape="0">
              <a:prstClr val="black">
                <a:alpha val="40000"/>
              </a:prstClr>
            </a:outerShdw>
          </a:effectLst>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13" name="Rectangle 18">
            <a:extLst>
              <a:ext uri="{FF2B5EF4-FFF2-40B4-BE49-F238E27FC236}">
                <a16:creationId xmlns:a16="http://schemas.microsoft.com/office/drawing/2014/main" id="{145A18B0-D819-C186-D955-4D777669498F}"/>
              </a:ext>
            </a:extLst>
          </p:cNvPr>
          <p:cNvSpPr>
            <a:spLocks/>
          </p:cNvSpPr>
          <p:nvPr/>
        </p:nvSpPr>
        <p:spPr bwMode="auto">
          <a:xfrm>
            <a:off x="4481530" y="2756737"/>
            <a:ext cx="3207000" cy="2287587"/>
          </a:xfrm>
          <a:prstGeom prst="rect">
            <a:avLst/>
          </a:prstGeom>
          <a:gradFill>
            <a:gsLst>
              <a:gs pos="27000">
                <a:srgbClr val="20ADB7"/>
              </a:gs>
              <a:gs pos="100000">
                <a:srgbClr val="EEB523"/>
              </a:gs>
            </a:gsLst>
            <a:lin ang="5400000" scaled="1"/>
          </a:gradFill>
          <a:ln>
            <a:noFill/>
          </a:ln>
          <a:effectLst>
            <a:outerShdw blurRad="50800" dist="38100" dir="2700000" algn="tl" rotWithShape="0">
              <a:prstClr val="black">
                <a:alpha val="40000"/>
              </a:prstClr>
            </a:outerShdw>
          </a:effectLst>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9" name="Rectangle 18">
            <a:extLst>
              <a:ext uri="{FF2B5EF4-FFF2-40B4-BE49-F238E27FC236}">
                <a16:creationId xmlns:a16="http://schemas.microsoft.com/office/drawing/2014/main" id="{150F43A0-6A37-4A29-0FF7-40846B110B61}"/>
              </a:ext>
            </a:extLst>
          </p:cNvPr>
          <p:cNvSpPr>
            <a:spLocks/>
          </p:cNvSpPr>
          <p:nvPr/>
        </p:nvSpPr>
        <p:spPr bwMode="auto">
          <a:xfrm>
            <a:off x="822517" y="2756738"/>
            <a:ext cx="3207000" cy="2287587"/>
          </a:xfrm>
          <a:prstGeom prst="rect">
            <a:avLst/>
          </a:prstGeom>
          <a:gradFill>
            <a:gsLst>
              <a:gs pos="27000">
                <a:srgbClr val="20ADB7"/>
              </a:gs>
              <a:gs pos="100000">
                <a:srgbClr val="EEB523"/>
              </a:gs>
            </a:gsLst>
            <a:lin ang="5400000" scaled="1"/>
          </a:gradFill>
          <a:ln>
            <a:noFill/>
          </a:ln>
          <a:effectLst>
            <a:outerShdw blurRad="50800" dist="38100" dir="2700000" algn="tl" rotWithShape="0">
              <a:prstClr val="black">
                <a:alpha val="40000"/>
              </a:prstClr>
            </a:outerShdw>
          </a:effectLst>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2" name="Title 1">
            <a:extLst>
              <a:ext uri="{FF2B5EF4-FFF2-40B4-BE49-F238E27FC236}">
                <a16:creationId xmlns:a16="http://schemas.microsoft.com/office/drawing/2014/main" id="{4A6D5745-B3AD-44E0-9705-2C64A771C695}"/>
              </a:ext>
            </a:extLst>
          </p:cNvPr>
          <p:cNvSpPr>
            <a:spLocks noGrp="1"/>
          </p:cNvSpPr>
          <p:nvPr>
            <p:ph type="title"/>
          </p:nvPr>
        </p:nvSpPr>
        <p:spPr>
          <a:xfrm>
            <a:off x="1400033" y="482796"/>
            <a:ext cx="7124336" cy="703349"/>
          </a:xfrm>
        </p:spPr>
        <p:txBody>
          <a:bodyPr>
            <a:normAutofit/>
          </a:bodyPr>
          <a:lstStyle/>
          <a:p>
            <a:r>
              <a:rPr lang="en-GB" sz="3600" b="1" dirty="0">
                <a:solidFill>
                  <a:srgbClr val="20ADB7"/>
                </a:solidFill>
                <a:latin typeface="Montserrat" panose="00000500000000000000" pitchFamily="50" charset="0"/>
              </a:rPr>
              <a:t>What is the NMC?</a:t>
            </a:r>
          </a:p>
        </p:txBody>
      </p:sp>
      <p:sp>
        <p:nvSpPr>
          <p:cNvPr id="3" name="TextBox 2">
            <a:extLst>
              <a:ext uri="{FF2B5EF4-FFF2-40B4-BE49-F238E27FC236}">
                <a16:creationId xmlns:a16="http://schemas.microsoft.com/office/drawing/2014/main" id="{798293A2-E1BA-58E9-D7E2-08FA6F277E9D}"/>
              </a:ext>
            </a:extLst>
          </p:cNvPr>
          <p:cNvSpPr txBox="1"/>
          <p:nvPr/>
        </p:nvSpPr>
        <p:spPr>
          <a:xfrm>
            <a:off x="1022685" y="3004407"/>
            <a:ext cx="2784288" cy="2031325"/>
          </a:xfrm>
          <a:prstGeom prst="rect">
            <a:avLst/>
          </a:prstGeom>
          <a:noFill/>
        </p:spPr>
        <p:txBody>
          <a:bodyPr wrap="square" rtlCol="0">
            <a:spAutoFit/>
          </a:bodyPr>
          <a:lstStyle/>
          <a:p>
            <a:r>
              <a:rPr lang="en-GB" b="0" i="0" dirty="0">
                <a:solidFill>
                  <a:schemeClr val="bg1"/>
                </a:solidFill>
                <a:latin typeface="Montserrat" panose="00000500000000000000" pitchFamily="50" charset="0"/>
              </a:rPr>
              <a:t>The Nursing and Midwifery Council is the regulator for nursing and midwifery professions in the UK. </a:t>
            </a:r>
            <a:endParaRPr lang="en-US" dirty="0">
              <a:solidFill>
                <a:schemeClr val="bg1"/>
              </a:solidFill>
              <a:latin typeface="Montserrat" panose="00000500000000000000" pitchFamily="50" charset="0"/>
            </a:endParaRPr>
          </a:p>
          <a:p>
            <a:endParaRPr lang="en-ZA" dirty="0">
              <a:solidFill>
                <a:schemeClr val="bg1"/>
              </a:solidFill>
              <a:latin typeface="Montserrat" panose="00000500000000000000" pitchFamily="50" charset="0"/>
            </a:endParaRPr>
          </a:p>
        </p:txBody>
      </p:sp>
      <p:sp>
        <p:nvSpPr>
          <p:cNvPr id="4" name="TextBox 3">
            <a:extLst>
              <a:ext uri="{FF2B5EF4-FFF2-40B4-BE49-F238E27FC236}">
                <a16:creationId xmlns:a16="http://schemas.microsoft.com/office/drawing/2014/main" id="{93D0E73D-62FC-305B-6136-C9EB9239338F}"/>
              </a:ext>
            </a:extLst>
          </p:cNvPr>
          <p:cNvSpPr txBox="1"/>
          <p:nvPr/>
        </p:nvSpPr>
        <p:spPr>
          <a:xfrm>
            <a:off x="4572650" y="2884866"/>
            <a:ext cx="3207000" cy="2031325"/>
          </a:xfrm>
          <a:prstGeom prst="rect">
            <a:avLst/>
          </a:prstGeom>
          <a:noFill/>
        </p:spPr>
        <p:txBody>
          <a:bodyPr wrap="square" rtlCol="0">
            <a:spAutoFit/>
          </a:bodyPr>
          <a:lstStyle/>
          <a:p>
            <a:pPr lvl="0"/>
            <a:r>
              <a:rPr lang="en-GB" b="0" i="0" dirty="0">
                <a:solidFill>
                  <a:schemeClr val="bg1"/>
                </a:solidFill>
                <a:latin typeface="Montserrat" panose="00000500000000000000" pitchFamily="50" charset="0"/>
              </a:rPr>
              <a:t>The NMC maintains a register of all nurses, midwives and specialist community public health nurses and nursing associates eligible to practise within the UK.</a:t>
            </a:r>
            <a:endParaRPr lang="en-US" dirty="0">
              <a:solidFill>
                <a:schemeClr val="bg1"/>
              </a:solidFill>
              <a:latin typeface="Montserrat" panose="00000500000000000000" pitchFamily="50" charset="0"/>
            </a:endParaRPr>
          </a:p>
        </p:txBody>
      </p:sp>
      <p:sp>
        <p:nvSpPr>
          <p:cNvPr id="6" name="TextBox 5">
            <a:extLst>
              <a:ext uri="{FF2B5EF4-FFF2-40B4-BE49-F238E27FC236}">
                <a16:creationId xmlns:a16="http://schemas.microsoft.com/office/drawing/2014/main" id="{B774709C-62ED-BF67-CC2D-BC9E0505A9C3}"/>
              </a:ext>
            </a:extLst>
          </p:cNvPr>
          <p:cNvSpPr txBox="1"/>
          <p:nvPr/>
        </p:nvSpPr>
        <p:spPr>
          <a:xfrm>
            <a:off x="8390964" y="2884866"/>
            <a:ext cx="2778351" cy="1200329"/>
          </a:xfrm>
          <a:prstGeom prst="rect">
            <a:avLst/>
          </a:prstGeom>
          <a:noFill/>
        </p:spPr>
        <p:txBody>
          <a:bodyPr wrap="square" rtlCol="0">
            <a:spAutoFit/>
          </a:bodyPr>
          <a:lstStyle/>
          <a:p>
            <a:pPr lvl="0"/>
            <a:r>
              <a:rPr lang="en-GB" dirty="0">
                <a:solidFill>
                  <a:schemeClr val="bg1"/>
                </a:solidFill>
                <a:latin typeface="Montserrat" panose="00000500000000000000" pitchFamily="50" charset="0"/>
              </a:rPr>
              <a:t>To work as a fully qualified nurse in the UK you must have an NMC registration</a:t>
            </a:r>
            <a:endParaRPr lang="en-US" dirty="0">
              <a:solidFill>
                <a:schemeClr val="bg1"/>
              </a:solidFill>
              <a:latin typeface="Montserrat" panose="00000500000000000000" pitchFamily="50" charset="0"/>
            </a:endParaRPr>
          </a:p>
        </p:txBody>
      </p:sp>
      <p:pic>
        <p:nvPicPr>
          <p:cNvPr id="15" name="Picture 2" descr="A colorful triangles on a black background&#10;&#10;Description automatically generated">
            <a:extLst>
              <a:ext uri="{FF2B5EF4-FFF2-40B4-BE49-F238E27FC236}">
                <a16:creationId xmlns:a16="http://schemas.microsoft.com/office/drawing/2014/main" id="{0C8D45C9-C0BF-45B6-171F-075A76EA6F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045368" cy="1361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18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id="{09E93B18-261E-B18C-5AB9-3BC33C6ADAC2}"/>
              </a:ext>
            </a:extLst>
          </p:cNvPr>
          <p:cNvSpPr/>
          <p:nvPr/>
        </p:nvSpPr>
        <p:spPr>
          <a:xfrm>
            <a:off x="0" y="0"/>
            <a:ext cx="12192000" cy="153352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itle 1">
            <a:extLst>
              <a:ext uri="{FF2B5EF4-FFF2-40B4-BE49-F238E27FC236}">
                <a16:creationId xmlns:a16="http://schemas.microsoft.com/office/drawing/2014/main" id="{041A32F2-27B5-44BA-9113-D6BAB929A739}"/>
              </a:ext>
            </a:extLst>
          </p:cNvPr>
          <p:cNvSpPr>
            <a:spLocks noGrp="1"/>
          </p:cNvSpPr>
          <p:nvPr>
            <p:ph type="title" idx="4294967295"/>
          </p:nvPr>
        </p:nvSpPr>
        <p:spPr>
          <a:xfrm>
            <a:off x="619124" y="666728"/>
            <a:ext cx="7206821" cy="2387600"/>
          </a:xfrm>
        </p:spPr>
        <p:txBody>
          <a:bodyPr vert="horz" lIns="91440" tIns="45720" rIns="91440" bIns="45720" rtlCol="0" anchor="t">
            <a:normAutofit/>
          </a:bodyPr>
          <a:lstStyle/>
          <a:p>
            <a:r>
              <a:rPr lang="en-US" sz="3600" b="1" kern="1200" dirty="0">
                <a:solidFill>
                  <a:srgbClr val="20ADB7"/>
                </a:solidFill>
                <a:latin typeface="Montserrat" panose="00000500000000000000" pitchFamily="50" charset="0"/>
              </a:rPr>
              <a:t>Application Process</a:t>
            </a:r>
          </a:p>
        </p:txBody>
      </p:sp>
      <p:grpSp>
        <p:nvGrpSpPr>
          <p:cNvPr id="6" name="Group 65">
            <a:extLst>
              <a:ext uri="{FF2B5EF4-FFF2-40B4-BE49-F238E27FC236}">
                <a16:creationId xmlns:a16="http://schemas.microsoft.com/office/drawing/2014/main" id="{D587E615-2D64-EAA0-AE55-D66B98D72FAB}"/>
              </a:ext>
            </a:extLst>
          </p:cNvPr>
          <p:cNvGrpSpPr>
            <a:grpSpLocks/>
          </p:cNvGrpSpPr>
          <p:nvPr/>
        </p:nvGrpSpPr>
        <p:grpSpPr bwMode="auto">
          <a:xfrm>
            <a:off x="1134779" y="2568028"/>
            <a:ext cx="1308100" cy="1308100"/>
            <a:chOff x="927082" y="1672004"/>
            <a:chExt cx="1090246" cy="1090246"/>
          </a:xfrm>
        </p:grpSpPr>
        <p:sp>
          <p:nvSpPr>
            <p:cNvPr id="16" name="Rounded Rectangle 22">
              <a:extLst>
                <a:ext uri="{FF2B5EF4-FFF2-40B4-BE49-F238E27FC236}">
                  <a16:creationId xmlns:a16="http://schemas.microsoft.com/office/drawing/2014/main" id="{4588211F-965D-B3A2-513F-5DEC12E3847C}"/>
                </a:ext>
              </a:extLst>
            </p:cNvPr>
            <p:cNvSpPr/>
            <p:nvPr/>
          </p:nvSpPr>
          <p:spPr>
            <a:xfrm rot="5400000">
              <a:off x="927082" y="1672004"/>
              <a:ext cx="1090246" cy="1090246"/>
            </a:xfrm>
            <a:prstGeom prst="round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a:p>
          </p:txBody>
        </p:sp>
        <p:sp>
          <p:nvSpPr>
            <p:cNvPr id="18" name="Oval 17">
              <a:extLst>
                <a:ext uri="{FF2B5EF4-FFF2-40B4-BE49-F238E27FC236}">
                  <a16:creationId xmlns:a16="http://schemas.microsoft.com/office/drawing/2014/main" id="{59A8AAD1-339A-0C0B-E9B7-C142DD09699D}"/>
                </a:ext>
              </a:extLst>
            </p:cNvPr>
            <p:cNvSpPr/>
            <p:nvPr/>
          </p:nvSpPr>
          <p:spPr>
            <a:xfrm>
              <a:off x="962806" y="1707728"/>
              <a:ext cx="1018798" cy="1018798"/>
            </a:xfrm>
            <a:prstGeom prst="ellipse">
              <a:avLst/>
            </a:prstGeom>
            <a:gradFill>
              <a:gsLst>
                <a:gs pos="27000">
                  <a:srgbClr val="20ADB7"/>
                </a:gs>
                <a:gs pos="100000">
                  <a:srgbClr val="EEB52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dirty="0"/>
            </a:p>
          </p:txBody>
        </p:sp>
      </p:grpSp>
      <p:grpSp>
        <p:nvGrpSpPr>
          <p:cNvPr id="22" name="Group 65">
            <a:extLst>
              <a:ext uri="{FF2B5EF4-FFF2-40B4-BE49-F238E27FC236}">
                <a16:creationId xmlns:a16="http://schemas.microsoft.com/office/drawing/2014/main" id="{8C00CBF2-4F02-6C9A-4008-5356B0FCE40A}"/>
              </a:ext>
            </a:extLst>
          </p:cNvPr>
          <p:cNvGrpSpPr>
            <a:grpSpLocks/>
          </p:cNvGrpSpPr>
          <p:nvPr/>
        </p:nvGrpSpPr>
        <p:grpSpPr bwMode="auto">
          <a:xfrm>
            <a:off x="3858132" y="2611277"/>
            <a:ext cx="1308100" cy="1308100"/>
            <a:chOff x="927082" y="1672004"/>
            <a:chExt cx="1090246" cy="1090246"/>
          </a:xfrm>
        </p:grpSpPr>
        <p:sp>
          <p:nvSpPr>
            <p:cNvPr id="24" name="Rounded Rectangle 22">
              <a:extLst>
                <a:ext uri="{FF2B5EF4-FFF2-40B4-BE49-F238E27FC236}">
                  <a16:creationId xmlns:a16="http://schemas.microsoft.com/office/drawing/2014/main" id="{8DB17DD5-CAFE-DF03-2789-CF086754F1B6}"/>
                </a:ext>
              </a:extLst>
            </p:cNvPr>
            <p:cNvSpPr/>
            <p:nvPr/>
          </p:nvSpPr>
          <p:spPr>
            <a:xfrm rot="5400000">
              <a:off x="927082" y="1672004"/>
              <a:ext cx="1090246" cy="1090246"/>
            </a:xfrm>
            <a:prstGeom prst="round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a:p>
          </p:txBody>
        </p:sp>
        <p:sp>
          <p:nvSpPr>
            <p:cNvPr id="25" name="Oval 24">
              <a:extLst>
                <a:ext uri="{FF2B5EF4-FFF2-40B4-BE49-F238E27FC236}">
                  <a16:creationId xmlns:a16="http://schemas.microsoft.com/office/drawing/2014/main" id="{34F67AD4-FAE6-10D9-1F86-A784261D871F}"/>
                </a:ext>
              </a:extLst>
            </p:cNvPr>
            <p:cNvSpPr/>
            <p:nvPr/>
          </p:nvSpPr>
          <p:spPr>
            <a:xfrm>
              <a:off x="962806" y="1707728"/>
              <a:ext cx="1018798" cy="1018798"/>
            </a:xfrm>
            <a:prstGeom prst="ellipse">
              <a:avLst/>
            </a:prstGeom>
            <a:gradFill>
              <a:gsLst>
                <a:gs pos="27000">
                  <a:srgbClr val="20ADB7"/>
                </a:gs>
                <a:gs pos="100000">
                  <a:srgbClr val="EEB52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dirty="0"/>
            </a:p>
          </p:txBody>
        </p:sp>
      </p:grpSp>
      <p:grpSp>
        <p:nvGrpSpPr>
          <p:cNvPr id="27" name="Group 65">
            <a:extLst>
              <a:ext uri="{FF2B5EF4-FFF2-40B4-BE49-F238E27FC236}">
                <a16:creationId xmlns:a16="http://schemas.microsoft.com/office/drawing/2014/main" id="{1F64343A-F0A2-C822-BB24-3402DDBBE6D5}"/>
              </a:ext>
            </a:extLst>
          </p:cNvPr>
          <p:cNvGrpSpPr>
            <a:grpSpLocks/>
          </p:cNvGrpSpPr>
          <p:nvPr/>
        </p:nvGrpSpPr>
        <p:grpSpPr bwMode="auto">
          <a:xfrm>
            <a:off x="6641912" y="2611277"/>
            <a:ext cx="1308100" cy="1308100"/>
            <a:chOff x="927082" y="1672004"/>
            <a:chExt cx="1090246" cy="1090246"/>
          </a:xfrm>
        </p:grpSpPr>
        <p:sp>
          <p:nvSpPr>
            <p:cNvPr id="29" name="Rounded Rectangle 22">
              <a:extLst>
                <a:ext uri="{FF2B5EF4-FFF2-40B4-BE49-F238E27FC236}">
                  <a16:creationId xmlns:a16="http://schemas.microsoft.com/office/drawing/2014/main" id="{5DAD15F1-80B8-38A6-FA22-00125436C9BA}"/>
                </a:ext>
              </a:extLst>
            </p:cNvPr>
            <p:cNvSpPr/>
            <p:nvPr/>
          </p:nvSpPr>
          <p:spPr>
            <a:xfrm rot="5400000">
              <a:off x="927082" y="1672004"/>
              <a:ext cx="1090246" cy="1090246"/>
            </a:xfrm>
            <a:prstGeom prst="round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a:p>
          </p:txBody>
        </p:sp>
        <p:sp>
          <p:nvSpPr>
            <p:cNvPr id="30" name="Oval 29">
              <a:extLst>
                <a:ext uri="{FF2B5EF4-FFF2-40B4-BE49-F238E27FC236}">
                  <a16:creationId xmlns:a16="http://schemas.microsoft.com/office/drawing/2014/main" id="{838E6256-C2E9-806B-65B8-A770BC2DD772}"/>
                </a:ext>
              </a:extLst>
            </p:cNvPr>
            <p:cNvSpPr/>
            <p:nvPr/>
          </p:nvSpPr>
          <p:spPr>
            <a:xfrm>
              <a:off x="962806" y="1707728"/>
              <a:ext cx="1018798" cy="1018798"/>
            </a:xfrm>
            <a:prstGeom prst="ellipse">
              <a:avLst/>
            </a:prstGeom>
            <a:gradFill>
              <a:gsLst>
                <a:gs pos="27000">
                  <a:srgbClr val="20ADB7"/>
                </a:gs>
                <a:gs pos="100000">
                  <a:srgbClr val="EEB52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dirty="0"/>
            </a:p>
          </p:txBody>
        </p:sp>
      </p:grpSp>
      <p:grpSp>
        <p:nvGrpSpPr>
          <p:cNvPr id="32" name="Group 65">
            <a:extLst>
              <a:ext uri="{FF2B5EF4-FFF2-40B4-BE49-F238E27FC236}">
                <a16:creationId xmlns:a16="http://schemas.microsoft.com/office/drawing/2014/main" id="{2999B084-BBF5-54C8-47F6-630A1A20C9D0}"/>
              </a:ext>
            </a:extLst>
          </p:cNvPr>
          <p:cNvGrpSpPr>
            <a:grpSpLocks/>
          </p:cNvGrpSpPr>
          <p:nvPr/>
        </p:nvGrpSpPr>
        <p:grpSpPr bwMode="auto">
          <a:xfrm>
            <a:off x="9684111" y="2568028"/>
            <a:ext cx="1308100" cy="1308100"/>
            <a:chOff x="927082" y="1672004"/>
            <a:chExt cx="1090246" cy="1090246"/>
          </a:xfrm>
        </p:grpSpPr>
        <p:sp>
          <p:nvSpPr>
            <p:cNvPr id="34" name="Rounded Rectangle 22">
              <a:extLst>
                <a:ext uri="{FF2B5EF4-FFF2-40B4-BE49-F238E27FC236}">
                  <a16:creationId xmlns:a16="http://schemas.microsoft.com/office/drawing/2014/main" id="{375638DE-90EE-F2E1-1989-2327138A73E2}"/>
                </a:ext>
              </a:extLst>
            </p:cNvPr>
            <p:cNvSpPr/>
            <p:nvPr/>
          </p:nvSpPr>
          <p:spPr>
            <a:xfrm rot="5400000">
              <a:off x="927082" y="1672004"/>
              <a:ext cx="1090246" cy="1090246"/>
            </a:xfrm>
            <a:prstGeom prst="round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a:p>
          </p:txBody>
        </p:sp>
        <p:sp>
          <p:nvSpPr>
            <p:cNvPr id="35" name="Oval 34">
              <a:extLst>
                <a:ext uri="{FF2B5EF4-FFF2-40B4-BE49-F238E27FC236}">
                  <a16:creationId xmlns:a16="http://schemas.microsoft.com/office/drawing/2014/main" id="{448731E7-09DE-95D0-D378-F9067A5CF916}"/>
                </a:ext>
              </a:extLst>
            </p:cNvPr>
            <p:cNvSpPr/>
            <p:nvPr/>
          </p:nvSpPr>
          <p:spPr>
            <a:xfrm>
              <a:off x="962806" y="1707728"/>
              <a:ext cx="1018798" cy="1018798"/>
            </a:xfrm>
            <a:prstGeom prst="ellipse">
              <a:avLst/>
            </a:prstGeom>
            <a:gradFill>
              <a:gsLst>
                <a:gs pos="27000">
                  <a:srgbClr val="20ADB7"/>
                </a:gs>
                <a:gs pos="100000">
                  <a:srgbClr val="EEB52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034" eaLnBrk="1" fontAlgn="auto" hangingPunct="1">
                <a:spcBef>
                  <a:spcPts val="0"/>
                </a:spcBef>
                <a:spcAft>
                  <a:spcPts val="0"/>
                </a:spcAft>
                <a:defRPr/>
              </a:pPr>
              <a:endParaRPr lang="en-US" sz="2400" dirty="0"/>
            </a:p>
          </p:txBody>
        </p:sp>
      </p:grpSp>
      <p:pic>
        <p:nvPicPr>
          <p:cNvPr id="37" name="Graphic 36">
            <a:extLst>
              <a:ext uri="{FF2B5EF4-FFF2-40B4-BE49-F238E27FC236}">
                <a16:creationId xmlns:a16="http://schemas.microsoft.com/office/drawing/2014/main" id="{38248867-F787-3120-8460-731AE0A8A0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15762" y="2990486"/>
            <a:ext cx="631303" cy="631303"/>
          </a:xfrm>
          <a:prstGeom prst="rect">
            <a:avLst/>
          </a:prstGeom>
        </p:spPr>
      </p:pic>
      <p:pic>
        <p:nvPicPr>
          <p:cNvPr id="39" name="Graphic 38">
            <a:extLst>
              <a:ext uri="{FF2B5EF4-FFF2-40B4-BE49-F238E27FC236}">
                <a16:creationId xmlns:a16="http://schemas.microsoft.com/office/drawing/2014/main" id="{2475C06E-2E62-DED5-5BFF-2FD6DB199C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6030" y="2996698"/>
            <a:ext cx="675579" cy="540463"/>
          </a:xfrm>
          <a:prstGeom prst="rect">
            <a:avLst/>
          </a:prstGeom>
        </p:spPr>
      </p:pic>
      <p:pic>
        <p:nvPicPr>
          <p:cNvPr id="41" name="Graphic 40">
            <a:extLst>
              <a:ext uri="{FF2B5EF4-FFF2-40B4-BE49-F238E27FC236}">
                <a16:creationId xmlns:a16="http://schemas.microsoft.com/office/drawing/2014/main" id="{3C3A4D41-605E-895F-01B2-A94A703E983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33864" y="3025141"/>
            <a:ext cx="737492" cy="522390"/>
          </a:xfrm>
          <a:prstGeom prst="rect">
            <a:avLst/>
          </a:prstGeom>
        </p:spPr>
      </p:pic>
      <p:pic>
        <p:nvPicPr>
          <p:cNvPr id="43" name="Graphic 42">
            <a:extLst>
              <a:ext uri="{FF2B5EF4-FFF2-40B4-BE49-F238E27FC236}">
                <a16:creationId xmlns:a16="http://schemas.microsoft.com/office/drawing/2014/main" id="{BD434A61-00AC-22E9-D9C9-BD4D2F6BDA3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923271" y="2978307"/>
            <a:ext cx="829778" cy="484037"/>
          </a:xfrm>
          <a:prstGeom prst="rect">
            <a:avLst/>
          </a:prstGeom>
        </p:spPr>
      </p:pic>
      <p:sp>
        <p:nvSpPr>
          <p:cNvPr id="44" name="TextBox 5">
            <a:extLst>
              <a:ext uri="{FF2B5EF4-FFF2-40B4-BE49-F238E27FC236}">
                <a16:creationId xmlns:a16="http://schemas.microsoft.com/office/drawing/2014/main" id="{B09C4B62-D974-5075-12BA-9D87EC849A4F}"/>
              </a:ext>
            </a:extLst>
          </p:cNvPr>
          <p:cNvSpPr txBox="1">
            <a:spLocks noChangeArrowheads="1"/>
          </p:cNvSpPr>
          <p:nvPr/>
        </p:nvSpPr>
        <p:spPr bwMode="auto">
          <a:xfrm>
            <a:off x="881533" y="4040281"/>
            <a:ext cx="181459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r>
              <a:rPr lang="en-US" altLang="en-US" sz="1400" b="1" dirty="0">
                <a:solidFill>
                  <a:srgbClr val="20ADB7"/>
                </a:solidFill>
                <a:latin typeface="Montserrat" panose="00000500000000000000" pitchFamily="50" charset="0"/>
              </a:rPr>
              <a:t>Check you’re ready</a:t>
            </a:r>
          </a:p>
          <a:p>
            <a:pPr algn="ctr" eaLnBrk="1" hangingPunct="1"/>
            <a:r>
              <a:rPr lang="en-US" altLang="en-US" sz="1400" b="1" dirty="0">
                <a:solidFill>
                  <a:srgbClr val="20ADB7"/>
                </a:solidFill>
                <a:latin typeface="Montserrat" panose="00000500000000000000" pitchFamily="50" charset="0"/>
              </a:rPr>
              <a:t>To register</a:t>
            </a:r>
          </a:p>
        </p:txBody>
      </p:sp>
      <p:sp>
        <p:nvSpPr>
          <p:cNvPr id="66" name="TextBox 5">
            <a:extLst>
              <a:ext uri="{FF2B5EF4-FFF2-40B4-BE49-F238E27FC236}">
                <a16:creationId xmlns:a16="http://schemas.microsoft.com/office/drawing/2014/main" id="{DDE425F6-C88D-80E7-0A76-4C4DEA947AB6}"/>
              </a:ext>
            </a:extLst>
          </p:cNvPr>
          <p:cNvSpPr txBox="1">
            <a:spLocks noChangeArrowheads="1"/>
          </p:cNvSpPr>
          <p:nvPr/>
        </p:nvSpPr>
        <p:spPr bwMode="auto">
          <a:xfrm>
            <a:off x="3868639" y="4040281"/>
            <a:ext cx="128560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r>
              <a:rPr lang="en-US" altLang="en-US" sz="1400" b="1" dirty="0">
                <a:solidFill>
                  <a:srgbClr val="20ADB7"/>
                </a:solidFill>
                <a:latin typeface="Montserrat" panose="00000500000000000000" pitchFamily="50" charset="0"/>
              </a:rPr>
              <a:t>Complete </a:t>
            </a:r>
          </a:p>
          <a:p>
            <a:pPr algn="ctr" eaLnBrk="1" hangingPunct="1"/>
            <a:r>
              <a:rPr lang="en-US" altLang="en-US" sz="1400" b="1" dirty="0">
                <a:solidFill>
                  <a:srgbClr val="20ADB7"/>
                </a:solidFill>
                <a:latin typeface="Montserrat" panose="00000500000000000000" pitchFamily="50" charset="0"/>
              </a:rPr>
              <a:t>eligibility and</a:t>
            </a:r>
          </a:p>
          <a:p>
            <a:pPr algn="ctr" eaLnBrk="1" hangingPunct="1"/>
            <a:r>
              <a:rPr lang="en-US" altLang="en-US" sz="1400" b="1" dirty="0">
                <a:solidFill>
                  <a:srgbClr val="20ADB7"/>
                </a:solidFill>
                <a:latin typeface="Montserrat" panose="00000500000000000000" pitchFamily="50" charset="0"/>
              </a:rPr>
              <a:t>Qualification</a:t>
            </a:r>
          </a:p>
          <a:p>
            <a:pPr algn="ctr" eaLnBrk="1" hangingPunct="1"/>
            <a:r>
              <a:rPr lang="en-US" altLang="en-US" sz="1400" b="1" dirty="0">
                <a:solidFill>
                  <a:srgbClr val="20ADB7"/>
                </a:solidFill>
                <a:latin typeface="Montserrat" panose="00000500000000000000" pitchFamily="50" charset="0"/>
              </a:rPr>
              <a:t>application</a:t>
            </a:r>
          </a:p>
        </p:txBody>
      </p:sp>
      <p:sp>
        <p:nvSpPr>
          <p:cNvPr id="67" name="TextBox 5">
            <a:extLst>
              <a:ext uri="{FF2B5EF4-FFF2-40B4-BE49-F238E27FC236}">
                <a16:creationId xmlns:a16="http://schemas.microsoft.com/office/drawing/2014/main" id="{67CD21AF-72E9-2126-D8B5-B52FCDA41148}"/>
              </a:ext>
            </a:extLst>
          </p:cNvPr>
          <p:cNvSpPr txBox="1">
            <a:spLocks noChangeArrowheads="1"/>
          </p:cNvSpPr>
          <p:nvPr/>
        </p:nvSpPr>
        <p:spPr bwMode="auto">
          <a:xfrm>
            <a:off x="9595972" y="4098134"/>
            <a:ext cx="148438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r>
              <a:rPr lang="en-US" altLang="en-US" sz="1400" b="1" dirty="0">
                <a:solidFill>
                  <a:srgbClr val="20ADB7"/>
                </a:solidFill>
                <a:latin typeface="Montserrat" panose="00000500000000000000" pitchFamily="50" charset="0"/>
              </a:rPr>
              <a:t>Evaluating your</a:t>
            </a:r>
          </a:p>
          <a:p>
            <a:pPr algn="ctr" eaLnBrk="1" hangingPunct="1"/>
            <a:r>
              <a:rPr lang="en-US" altLang="en-US" sz="1400" b="1" dirty="0">
                <a:solidFill>
                  <a:srgbClr val="20ADB7"/>
                </a:solidFill>
                <a:latin typeface="Montserrat" panose="00000500000000000000" pitchFamily="50" charset="0"/>
              </a:rPr>
              <a:t>application</a:t>
            </a:r>
          </a:p>
        </p:txBody>
      </p:sp>
      <p:sp>
        <p:nvSpPr>
          <p:cNvPr id="68" name="TextBox 5">
            <a:extLst>
              <a:ext uri="{FF2B5EF4-FFF2-40B4-BE49-F238E27FC236}">
                <a16:creationId xmlns:a16="http://schemas.microsoft.com/office/drawing/2014/main" id="{98181AE4-1A7E-B156-6BF4-D540CDA2D203}"/>
              </a:ext>
            </a:extLst>
          </p:cNvPr>
          <p:cNvSpPr txBox="1">
            <a:spLocks noChangeArrowheads="1"/>
          </p:cNvSpPr>
          <p:nvPr/>
        </p:nvSpPr>
        <p:spPr bwMode="auto">
          <a:xfrm>
            <a:off x="6554620" y="4044669"/>
            <a:ext cx="142026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r>
              <a:rPr lang="en-US" altLang="en-US" sz="1400" b="1" dirty="0">
                <a:solidFill>
                  <a:srgbClr val="20ADB7"/>
                </a:solidFill>
                <a:latin typeface="Montserrat" panose="00000500000000000000" pitchFamily="50" charset="0"/>
              </a:rPr>
              <a:t>Take the test</a:t>
            </a:r>
          </a:p>
          <a:p>
            <a:pPr algn="ctr" eaLnBrk="1" hangingPunct="1"/>
            <a:r>
              <a:rPr lang="en-US" altLang="en-US" sz="1400" b="1" dirty="0">
                <a:solidFill>
                  <a:srgbClr val="20ADB7"/>
                </a:solidFill>
                <a:latin typeface="Montserrat" panose="00000500000000000000" pitchFamily="50" charset="0"/>
              </a:rPr>
              <a:t>of competence</a:t>
            </a:r>
          </a:p>
        </p:txBody>
      </p:sp>
      <p:sp>
        <p:nvSpPr>
          <p:cNvPr id="71" name="Arrow: Right 70">
            <a:extLst>
              <a:ext uri="{FF2B5EF4-FFF2-40B4-BE49-F238E27FC236}">
                <a16:creationId xmlns:a16="http://schemas.microsoft.com/office/drawing/2014/main" id="{B5A6E6E3-9BA9-772F-268D-ECFE8791CEB0}"/>
              </a:ext>
            </a:extLst>
          </p:cNvPr>
          <p:cNvSpPr/>
          <p:nvPr/>
        </p:nvSpPr>
        <p:spPr>
          <a:xfrm>
            <a:off x="2617105" y="3031732"/>
            <a:ext cx="1066800" cy="467187"/>
          </a:xfrm>
          <a:prstGeom prst="rightArrow">
            <a:avLst/>
          </a:prstGeom>
          <a:solidFill>
            <a:srgbClr val="20AD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noFill/>
            </a:endParaRPr>
          </a:p>
        </p:txBody>
      </p:sp>
      <p:sp>
        <p:nvSpPr>
          <p:cNvPr id="76" name="Arrow: Right 75">
            <a:extLst>
              <a:ext uri="{FF2B5EF4-FFF2-40B4-BE49-F238E27FC236}">
                <a16:creationId xmlns:a16="http://schemas.microsoft.com/office/drawing/2014/main" id="{DFF3653A-2C9E-A10B-2E80-1859E9E3B55C}"/>
              </a:ext>
            </a:extLst>
          </p:cNvPr>
          <p:cNvSpPr/>
          <p:nvPr/>
        </p:nvSpPr>
        <p:spPr>
          <a:xfrm>
            <a:off x="5362530" y="3031732"/>
            <a:ext cx="1066800" cy="467187"/>
          </a:xfrm>
          <a:prstGeom prst="rightArrow">
            <a:avLst/>
          </a:prstGeom>
          <a:solidFill>
            <a:srgbClr val="20AD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noFill/>
            </a:endParaRPr>
          </a:p>
        </p:txBody>
      </p:sp>
      <p:sp>
        <p:nvSpPr>
          <p:cNvPr id="78" name="Arrow: Right 77">
            <a:extLst>
              <a:ext uri="{FF2B5EF4-FFF2-40B4-BE49-F238E27FC236}">
                <a16:creationId xmlns:a16="http://schemas.microsoft.com/office/drawing/2014/main" id="{D0844AE9-4F07-6648-6BBE-185B7AB3C49D}"/>
              </a:ext>
            </a:extLst>
          </p:cNvPr>
          <p:cNvSpPr/>
          <p:nvPr/>
        </p:nvSpPr>
        <p:spPr>
          <a:xfrm>
            <a:off x="8283661" y="2995157"/>
            <a:ext cx="1066800" cy="467187"/>
          </a:xfrm>
          <a:prstGeom prst="rightArrow">
            <a:avLst/>
          </a:prstGeom>
          <a:solidFill>
            <a:srgbClr val="20AD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noFill/>
            </a:endParaRPr>
          </a:p>
        </p:txBody>
      </p:sp>
    </p:spTree>
    <p:extLst>
      <p:ext uri="{BB962C8B-B14F-4D97-AF65-F5344CB8AC3E}">
        <p14:creationId xmlns:p14="http://schemas.microsoft.com/office/powerpoint/2010/main" val="378019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70CAD5C-B29F-D5E9-F524-599582CD7F02}"/>
              </a:ext>
            </a:extLst>
          </p:cNvPr>
          <p:cNvSpPr/>
          <p:nvPr/>
        </p:nvSpPr>
        <p:spPr>
          <a:xfrm>
            <a:off x="0" y="0"/>
            <a:ext cx="12192000" cy="153352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itle 1">
            <a:extLst>
              <a:ext uri="{FF2B5EF4-FFF2-40B4-BE49-F238E27FC236}">
                <a16:creationId xmlns:a16="http://schemas.microsoft.com/office/drawing/2014/main" id="{1CD2862B-DAFD-410F-8778-3B4B7507F783}"/>
              </a:ext>
            </a:extLst>
          </p:cNvPr>
          <p:cNvSpPr>
            <a:spLocks noGrp="1"/>
          </p:cNvSpPr>
          <p:nvPr>
            <p:ph type="title" idx="4294967295"/>
          </p:nvPr>
        </p:nvSpPr>
        <p:spPr>
          <a:xfrm>
            <a:off x="775765" y="247648"/>
            <a:ext cx="6813550" cy="1038225"/>
          </a:xfrm>
        </p:spPr>
        <p:txBody>
          <a:bodyPr anchor="b">
            <a:normAutofit fontScale="90000"/>
          </a:bodyPr>
          <a:lstStyle/>
          <a:p>
            <a:r>
              <a:rPr lang="en-GB" sz="4000" b="1" dirty="0">
                <a:solidFill>
                  <a:srgbClr val="20ADB7"/>
                </a:solidFill>
                <a:latin typeface="Montserrat" panose="00000500000000000000" pitchFamily="50" charset="0"/>
              </a:rPr>
              <a:t>Application Form &amp; Eligibility</a:t>
            </a:r>
          </a:p>
        </p:txBody>
      </p:sp>
      <p:sp>
        <p:nvSpPr>
          <p:cNvPr id="3" name="Content Placeholder 2">
            <a:extLst>
              <a:ext uri="{FF2B5EF4-FFF2-40B4-BE49-F238E27FC236}">
                <a16:creationId xmlns:a16="http://schemas.microsoft.com/office/drawing/2014/main" id="{E002D7CD-2D53-4428-80E8-A3422FCA90FC}"/>
              </a:ext>
            </a:extLst>
          </p:cNvPr>
          <p:cNvSpPr>
            <a:spLocks noGrp="1"/>
          </p:cNvSpPr>
          <p:nvPr>
            <p:ph idx="4294967295"/>
          </p:nvPr>
        </p:nvSpPr>
        <p:spPr>
          <a:xfrm>
            <a:off x="775765" y="1805264"/>
            <a:ext cx="10614130" cy="4176713"/>
          </a:xfrm>
        </p:spPr>
        <p:txBody>
          <a:bodyPr anchor="t">
            <a:normAutofit/>
          </a:bodyPr>
          <a:lstStyle/>
          <a:p>
            <a:r>
              <a:rPr lang="en-GB" sz="1600" dirty="0">
                <a:latin typeface="Montserrat" panose="00000500000000000000" pitchFamily="50" charset="0"/>
              </a:rPr>
              <a:t>In the first step the NMC will evaluate if the nurse can apply based on their qualifications, right to work in the UK, their health etc</a:t>
            </a:r>
          </a:p>
          <a:p>
            <a:r>
              <a:rPr lang="en-GB" sz="1600" dirty="0">
                <a:latin typeface="Montserrat" panose="00000500000000000000" pitchFamily="50" charset="0"/>
              </a:rPr>
              <a:t>There is a pre-application question which helps the nurse to know exactly what the need to prepare before applying</a:t>
            </a:r>
          </a:p>
          <a:p>
            <a:r>
              <a:rPr lang="en-GB" sz="1600" dirty="0">
                <a:latin typeface="Montserrat" panose="00000500000000000000" pitchFamily="50" charset="0"/>
              </a:rPr>
              <a:t>Identity Evidence – passport, ID card</a:t>
            </a:r>
          </a:p>
          <a:p>
            <a:r>
              <a:rPr lang="en-GB" sz="1600" dirty="0">
                <a:latin typeface="Montserrat" panose="00000500000000000000" pitchFamily="50" charset="0"/>
              </a:rPr>
              <a:t>Qualifications – Nursing degree/Diploma</a:t>
            </a:r>
          </a:p>
          <a:p>
            <a:r>
              <a:rPr lang="en-GB" sz="1600" dirty="0">
                <a:latin typeface="Montserrat" panose="00000500000000000000" pitchFamily="50" charset="0"/>
              </a:rPr>
              <a:t>Evaluation Fee - £140</a:t>
            </a:r>
          </a:p>
          <a:p>
            <a:r>
              <a:rPr lang="en-GB" sz="1600" dirty="0">
                <a:latin typeface="Montserrat" panose="00000500000000000000" pitchFamily="50" charset="0"/>
              </a:rPr>
              <a:t>Awaiting outcome – usually 14 days</a:t>
            </a:r>
          </a:p>
          <a:p>
            <a:r>
              <a:rPr lang="en-GB" sz="1600" dirty="0">
                <a:latin typeface="Montserrat" panose="00000500000000000000" pitchFamily="50" charset="0"/>
              </a:rPr>
              <a:t>Once they have a decision, they have 2 years to complete the full registration</a:t>
            </a:r>
          </a:p>
          <a:p>
            <a:endParaRPr lang="en-GB" sz="1600" dirty="0">
              <a:latin typeface="Montserrat" panose="00000500000000000000" pitchFamily="50" charset="0"/>
            </a:endParaRPr>
          </a:p>
        </p:txBody>
      </p:sp>
      <p:sp>
        <p:nvSpPr>
          <p:cNvPr id="6" name="Rectangle 18">
            <a:extLst>
              <a:ext uri="{FF2B5EF4-FFF2-40B4-BE49-F238E27FC236}">
                <a16:creationId xmlns:a16="http://schemas.microsoft.com/office/drawing/2014/main" id="{8EB7C5BC-05A0-0DF5-A495-DD829CB1F989}"/>
              </a:ext>
            </a:extLst>
          </p:cNvPr>
          <p:cNvSpPr>
            <a:spLocks/>
          </p:cNvSpPr>
          <p:nvPr/>
        </p:nvSpPr>
        <p:spPr bwMode="auto">
          <a:xfrm>
            <a:off x="1404878" y="4843849"/>
            <a:ext cx="1335087" cy="1260596"/>
          </a:xfrm>
          <a:prstGeom prst="rect">
            <a:avLst/>
          </a:prstGeom>
          <a:gradFill>
            <a:gsLst>
              <a:gs pos="27000">
                <a:srgbClr val="20ADB7"/>
              </a:gs>
              <a:gs pos="100000">
                <a:srgbClr val="EEB523"/>
              </a:gs>
            </a:gsLst>
            <a:lin ang="5400000" scaled="1"/>
          </a:gradFill>
          <a:ln>
            <a:noFill/>
          </a:ln>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8" name="Rectangle 18">
            <a:extLst>
              <a:ext uri="{FF2B5EF4-FFF2-40B4-BE49-F238E27FC236}">
                <a16:creationId xmlns:a16="http://schemas.microsoft.com/office/drawing/2014/main" id="{A022D313-E367-90BA-46D1-800005149001}"/>
              </a:ext>
            </a:extLst>
          </p:cNvPr>
          <p:cNvSpPr>
            <a:spLocks/>
          </p:cNvSpPr>
          <p:nvPr/>
        </p:nvSpPr>
        <p:spPr bwMode="auto">
          <a:xfrm>
            <a:off x="2952703" y="4843849"/>
            <a:ext cx="1335087" cy="1260596"/>
          </a:xfrm>
          <a:prstGeom prst="rect">
            <a:avLst/>
          </a:prstGeom>
          <a:gradFill>
            <a:gsLst>
              <a:gs pos="27000">
                <a:srgbClr val="20ADB7"/>
              </a:gs>
              <a:gs pos="100000">
                <a:srgbClr val="EEB523"/>
              </a:gs>
            </a:gsLst>
            <a:lin ang="5400000" scaled="1"/>
          </a:gradFill>
          <a:ln>
            <a:noFill/>
          </a:ln>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9" name="Rectangle 18">
            <a:extLst>
              <a:ext uri="{FF2B5EF4-FFF2-40B4-BE49-F238E27FC236}">
                <a16:creationId xmlns:a16="http://schemas.microsoft.com/office/drawing/2014/main" id="{4969FFE7-586F-526D-6F36-48EF4C1ED50A}"/>
              </a:ext>
            </a:extLst>
          </p:cNvPr>
          <p:cNvSpPr>
            <a:spLocks/>
          </p:cNvSpPr>
          <p:nvPr/>
        </p:nvSpPr>
        <p:spPr bwMode="auto">
          <a:xfrm>
            <a:off x="4500528" y="4843849"/>
            <a:ext cx="1335087" cy="1260596"/>
          </a:xfrm>
          <a:prstGeom prst="rect">
            <a:avLst/>
          </a:prstGeom>
          <a:gradFill>
            <a:gsLst>
              <a:gs pos="27000">
                <a:srgbClr val="20ADB7"/>
              </a:gs>
              <a:gs pos="100000">
                <a:srgbClr val="EEB523"/>
              </a:gs>
            </a:gsLst>
            <a:lin ang="5400000" scaled="1"/>
          </a:gradFill>
          <a:ln>
            <a:noFill/>
          </a:ln>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11" name="Rectangle 18">
            <a:extLst>
              <a:ext uri="{FF2B5EF4-FFF2-40B4-BE49-F238E27FC236}">
                <a16:creationId xmlns:a16="http://schemas.microsoft.com/office/drawing/2014/main" id="{E6429445-9EDA-799B-F238-9796E2E94A3E}"/>
              </a:ext>
            </a:extLst>
          </p:cNvPr>
          <p:cNvSpPr>
            <a:spLocks/>
          </p:cNvSpPr>
          <p:nvPr/>
        </p:nvSpPr>
        <p:spPr bwMode="auto">
          <a:xfrm>
            <a:off x="6048353" y="4843849"/>
            <a:ext cx="1335087" cy="1260596"/>
          </a:xfrm>
          <a:prstGeom prst="rect">
            <a:avLst/>
          </a:prstGeom>
          <a:gradFill>
            <a:gsLst>
              <a:gs pos="27000">
                <a:srgbClr val="20ADB7"/>
              </a:gs>
              <a:gs pos="100000">
                <a:srgbClr val="EEB523"/>
              </a:gs>
            </a:gsLst>
            <a:lin ang="5400000" scaled="1"/>
          </a:gradFill>
          <a:ln>
            <a:noFill/>
          </a:ln>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13" name="Rectangle 18">
            <a:extLst>
              <a:ext uri="{FF2B5EF4-FFF2-40B4-BE49-F238E27FC236}">
                <a16:creationId xmlns:a16="http://schemas.microsoft.com/office/drawing/2014/main" id="{C03D1BFA-CC71-FEE9-1F1F-0233A73F4ABB}"/>
              </a:ext>
            </a:extLst>
          </p:cNvPr>
          <p:cNvSpPr>
            <a:spLocks/>
          </p:cNvSpPr>
          <p:nvPr/>
        </p:nvSpPr>
        <p:spPr bwMode="auto">
          <a:xfrm>
            <a:off x="7596178" y="4843849"/>
            <a:ext cx="1335087" cy="1260596"/>
          </a:xfrm>
          <a:prstGeom prst="rect">
            <a:avLst/>
          </a:prstGeom>
          <a:gradFill>
            <a:gsLst>
              <a:gs pos="27000">
                <a:srgbClr val="20ADB7"/>
              </a:gs>
              <a:gs pos="100000">
                <a:srgbClr val="EEB523"/>
              </a:gs>
            </a:gsLst>
            <a:lin ang="5400000" scaled="1"/>
          </a:gradFill>
          <a:ln>
            <a:noFill/>
          </a:ln>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15" name="Rectangle 18">
            <a:extLst>
              <a:ext uri="{FF2B5EF4-FFF2-40B4-BE49-F238E27FC236}">
                <a16:creationId xmlns:a16="http://schemas.microsoft.com/office/drawing/2014/main" id="{788F1CD8-C8D3-C1C1-8B48-A3B5858749B1}"/>
              </a:ext>
            </a:extLst>
          </p:cNvPr>
          <p:cNvSpPr>
            <a:spLocks/>
          </p:cNvSpPr>
          <p:nvPr/>
        </p:nvSpPr>
        <p:spPr bwMode="auto">
          <a:xfrm>
            <a:off x="9144003" y="4843849"/>
            <a:ext cx="1335087" cy="1260596"/>
          </a:xfrm>
          <a:prstGeom prst="rect">
            <a:avLst/>
          </a:prstGeom>
          <a:gradFill>
            <a:gsLst>
              <a:gs pos="27000">
                <a:srgbClr val="20ADB7"/>
              </a:gs>
              <a:gs pos="100000">
                <a:srgbClr val="EEB523"/>
              </a:gs>
            </a:gsLst>
            <a:lin ang="5400000" scaled="1"/>
          </a:gradFill>
          <a:ln>
            <a:noFill/>
          </a:ln>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17" name="TextBox 16">
            <a:extLst>
              <a:ext uri="{FF2B5EF4-FFF2-40B4-BE49-F238E27FC236}">
                <a16:creationId xmlns:a16="http://schemas.microsoft.com/office/drawing/2014/main" id="{EB9564D4-DD56-CF00-0CEB-B88FA541BB7D}"/>
              </a:ext>
            </a:extLst>
          </p:cNvPr>
          <p:cNvSpPr txBox="1"/>
          <p:nvPr/>
        </p:nvSpPr>
        <p:spPr>
          <a:xfrm>
            <a:off x="930876" y="4843849"/>
            <a:ext cx="972065" cy="276999"/>
          </a:xfrm>
          <a:prstGeom prst="rect">
            <a:avLst/>
          </a:prstGeom>
          <a:noFill/>
        </p:spPr>
        <p:txBody>
          <a:bodyPr wrap="square" rtlCol="0">
            <a:spAutoFit/>
          </a:bodyPr>
          <a:lstStyle/>
          <a:p>
            <a:endParaRPr lang="en-ZA" sz="1200" dirty="0"/>
          </a:p>
        </p:txBody>
      </p:sp>
      <p:sp>
        <p:nvSpPr>
          <p:cNvPr id="19" name="TextBox 18">
            <a:extLst>
              <a:ext uri="{FF2B5EF4-FFF2-40B4-BE49-F238E27FC236}">
                <a16:creationId xmlns:a16="http://schemas.microsoft.com/office/drawing/2014/main" id="{A5F1EB83-09CA-3358-3482-CC3E7AA73264}"/>
              </a:ext>
            </a:extLst>
          </p:cNvPr>
          <p:cNvSpPr txBox="1"/>
          <p:nvPr/>
        </p:nvSpPr>
        <p:spPr>
          <a:xfrm>
            <a:off x="1500218" y="5136721"/>
            <a:ext cx="1145060" cy="461665"/>
          </a:xfrm>
          <a:prstGeom prst="rect">
            <a:avLst/>
          </a:prstGeom>
          <a:noFill/>
        </p:spPr>
        <p:txBody>
          <a:bodyPr wrap="square" rtlCol="0">
            <a:spAutoFit/>
          </a:bodyPr>
          <a:lstStyle/>
          <a:p>
            <a:pPr algn="ctr"/>
            <a:r>
              <a:rPr lang="en-GB" sz="1200" b="1">
                <a:solidFill>
                  <a:schemeClr val="bg1"/>
                </a:solidFill>
                <a:latin typeface="Montserrat" panose="00000500000000000000" pitchFamily="50" charset="0"/>
              </a:rPr>
              <a:t>Begin your application</a:t>
            </a:r>
            <a:endParaRPr lang="en-ZA" sz="1200" b="1" dirty="0">
              <a:solidFill>
                <a:schemeClr val="bg1"/>
              </a:solidFill>
              <a:latin typeface="Montserrat" panose="00000500000000000000" pitchFamily="50" charset="0"/>
            </a:endParaRPr>
          </a:p>
        </p:txBody>
      </p:sp>
      <p:sp>
        <p:nvSpPr>
          <p:cNvPr id="20" name="TextBox 19">
            <a:extLst>
              <a:ext uri="{FF2B5EF4-FFF2-40B4-BE49-F238E27FC236}">
                <a16:creationId xmlns:a16="http://schemas.microsoft.com/office/drawing/2014/main" id="{4CD54D00-D515-6088-949F-9740D48EC6AB}"/>
              </a:ext>
            </a:extLst>
          </p:cNvPr>
          <p:cNvSpPr txBox="1"/>
          <p:nvPr/>
        </p:nvSpPr>
        <p:spPr>
          <a:xfrm>
            <a:off x="3047716" y="5136721"/>
            <a:ext cx="1145060" cy="646331"/>
          </a:xfrm>
          <a:prstGeom prst="rect">
            <a:avLst/>
          </a:prstGeom>
          <a:noFill/>
        </p:spPr>
        <p:txBody>
          <a:bodyPr wrap="square" rtlCol="0">
            <a:spAutoFit/>
          </a:bodyPr>
          <a:lstStyle/>
          <a:p>
            <a:pPr algn="ctr"/>
            <a:r>
              <a:rPr lang="en-GB" sz="1200" b="1">
                <a:solidFill>
                  <a:schemeClr val="bg1"/>
                </a:solidFill>
                <a:latin typeface="Montserrat" panose="00000500000000000000" pitchFamily="50" charset="0"/>
              </a:rPr>
              <a:t>Provide identity evidence</a:t>
            </a:r>
            <a:endParaRPr lang="en-ZA" sz="1200" b="1" dirty="0">
              <a:solidFill>
                <a:schemeClr val="bg1"/>
              </a:solidFill>
              <a:latin typeface="Montserrat" panose="00000500000000000000" pitchFamily="50" charset="0"/>
            </a:endParaRPr>
          </a:p>
        </p:txBody>
      </p:sp>
      <p:sp>
        <p:nvSpPr>
          <p:cNvPr id="21" name="TextBox 20">
            <a:extLst>
              <a:ext uri="{FF2B5EF4-FFF2-40B4-BE49-F238E27FC236}">
                <a16:creationId xmlns:a16="http://schemas.microsoft.com/office/drawing/2014/main" id="{9F5678B1-BBDE-B5FC-C9F3-E3588866B4D9}"/>
              </a:ext>
            </a:extLst>
          </p:cNvPr>
          <p:cNvSpPr txBox="1"/>
          <p:nvPr/>
        </p:nvSpPr>
        <p:spPr>
          <a:xfrm>
            <a:off x="4550420" y="4966314"/>
            <a:ext cx="1235301" cy="1015663"/>
          </a:xfrm>
          <a:prstGeom prst="rect">
            <a:avLst/>
          </a:prstGeom>
          <a:noFill/>
        </p:spPr>
        <p:txBody>
          <a:bodyPr wrap="square" rtlCol="0">
            <a:spAutoFit/>
          </a:bodyPr>
          <a:lstStyle/>
          <a:p>
            <a:pPr algn="ctr"/>
            <a:r>
              <a:rPr lang="en-GB" sz="1200" b="1">
                <a:solidFill>
                  <a:schemeClr val="bg1"/>
                </a:solidFill>
                <a:latin typeface="Montserrat" panose="00000500000000000000" pitchFamily="50" charset="0"/>
              </a:rPr>
              <a:t>Provide qualification and registration information</a:t>
            </a:r>
            <a:endParaRPr lang="en-ZA" sz="1200" b="1" dirty="0">
              <a:solidFill>
                <a:schemeClr val="bg1"/>
              </a:solidFill>
              <a:latin typeface="Montserrat" panose="00000500000000000000" pitchFamily="50" charset="0"/>
            </a:endParaRPr>
          </a:p>
        </p:txBody>
      </p:sp>
      <p:sp>
        <p:nvSpPr>
          <p:cNvPr id="22" name="TextBox 21">
            <a:extLst>
              <a:ext uri="{FF2B5EF4-FFF2-40B4-BE49-F238E27FC236}">
                <a16:creationId xmlns:a16="http://schemas.microsoft.com/office/drawing/2014/main" id="{06AA7125-36C1-507E-B688-DD05A973C19C}"/>
              </a:ext>
            </a:extLst>
          </p:cNvPr>
          <p:cNvSpPr txBox="1"/>
          <p:nvPr/>
        </p:nvSpPr>
        <p:spPr>
          <a:xfrm>
            <a:off x="6129348" y="5150981"/>
            <a:ext cx="1145060" cy="646331"/>
          </a:xfrm>
          <a:prstGeom prst="rect">
            <a:avLst/>
          </a:prstGeom>
          <a:noFill/>
        </p:spPr>
        <p:txBody>
          <a:bodyPr wrap="square" rtlCol="0">
            <a:spAutoFit/>
          </a:bodyPr>
          <a:lstStyle/>
          <a:p>
            <a:pPr algn="ctr"/>
            <a:r>
              <a:rPr lang="en-GB" sz="1200" b="1">
                <a:solidFill>
                  <a:schemeClr val="bg1"/>
                </a:solidFill>
                <a:latin typeface="Montserrat" panose="00000500000000000000" pitchFamily="50" charset="0"/>
              </a:rPr>
              <a:t>Pay the evaluation fees</a:t>
            </a:r>
            <a:endParaRPr lang="en-ZA" sz="1200" b="1" dirty="0">
              <a:solidFill>
                <a:schemeClr val="bg1"/>
              </a:solidFill>
              <a:latin typeface="Montserrat" panose="00000500000000000000" pitchFamily="50" charset="0"/>
            </a:endParaRPr>
          </a:p>
        </p:txBody>
      </p:sp>
      <p:sp>
        <p:nvSpPr>
          <p:cNvPr id="23" name="TextBox 22">
            <a:extLst>
              <a:ext uri="{FF2B5EF4-FFF2-40B4-BE49-F238E27FC236}">
                <a16:creationId xmlns:a16="http://schemas.microsoft.com/office/drawing/2014/main" id="{1B5FC3B6-5C5D-4F5F-ECEC-742221A4423A}"/>
              </a:ext>
            </a:extLst>
          </p:cNvPr>
          <p:cNvSpPr txBox="1"/>
          <p:nvPr/>
        </p:nvSpPr>
        <p:spPr>
          <a:xfrm>
            <a:off x="7692760" y="5161197"/>
            <a:ext cx="1145060" cy="646331"/>
          </a:xfrm>
          <a:prstGeom prst="rect">
            <a:avLst/>
          </a:prstGeom>
          <a:noFill/>
        </p:spPr>
        <p:txBody>
          <a:bodyPr wrap="square" rtlCol="0">
            <a:spAutoFit/>
          </a:bodyPr>
          <a:lstStyle/>
          <a:p>
            <a:pPr algn="ctr"/>
            <a:r>
              <a:rPr lang="en-GB" sz="1200" b="1">
                <a:solidFill>
                  <a:schemeClr val="bg1"/>
                </a:solidFill>
                <a:latin typeface="Montserrat" panose="00000500000000000000" pitchFamily="50" charset="0"/>
              </a:rPr>
              <a:t>Await the evaluation outcome</a:t>
            </a:r>
            <a:endParaRPr lang="en-ZA" sz="1200" b="1" dirty="0">
              <a:solidFill>
                <a:schemeClr val="bg1"/>
              </a:solidFill>
              <a:latin typeface="Montserrat" panose="00000500000000000000" pitchFamily="50" charset="0"/>
            </a:endParaRPr>
          </a:p>
        </p:txBody>
      </p:sp>
      <p:sp>
        <p:nvSpPr>
          <p:cNvPr id="24" name="TextBox 23">
            <a:extLst>
              <a:ext uri="{FF2B5EF4-FFF2-40B4-BE49-F238E27FC236}">
                <a16:creationId xmlns:a16="http://schemas.microsoft.com/office/drawing/2014/main" id="{7D331AAD-14E7-791B-6D52-F9B28915F37B}"/>
              </a:ext>
            </a:extLst>
          </p:cNvPr>
          <p:cNvSpPr txBox="1"/>
          <p:nvPr/>
        </p:nvSpPr>
        <p:spPr>
          <a:xfrm>
            <a:off x="9239016" y="5058646"/>
            <a:ext cx="1145060" cy="830997"/>
          </a:xfrm>
          <a:prstGeom prst="rect">
            <a:avLst/>
          </a:prstGeom>
          <a:noFill/>
        </p:spPr>
        <p:txBody>
          <a:bodyPr wrap="square" rtlCol="0">
            <a:spAutoFit/>
          </a:bodyPr>
          <a:lstStyle/>
          <a:p>
            <a:pPr algn="ctr"/>
            <a:r>
              <a:rPr lang="en-GB" sz="1200" b="1">
                <a:solidFill>
                  <a:schemeClr val="bg1"/>
                </a:solidFill>
                <a:latin typeface="Montserrat" panose="00000500000000000000" pitchFamily="50" charset="0"/>
              </a:rPr>
              <a:t>Sharing your application status</a:t>
            </a:r>
            <a:endParaRPr lang="en-ZA" sz="1200" b="1" dirty="0">
              <a:solidFill>
                <a:schemeClr val="bg1"/>
              </a:solidFill>
              <a:latin typeface="Montserrat" panose="00000500000000000000" pitchFamily="50" charset="0"/>
            </a:endParaRPr>
          </a:p>
        </p:txBody>
      </p:sp>
    </p:spTree>
    <p:extLst>
      <p:ext uri="{BB962C8B-B14F-4D97-AF65-F5344CB8AC3E}">
        <p14:creationId xmlns:p14="http://schemas.microsoft.com/office/powerpoint/2010/main" val="270057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B44E32-8C95-43FA-BDE6-1B25DF4102CD}"/>
              </a:ext>
            </a:extLst>
          </p:cNvPr>
          <p:cNvSpPr>
            <a:spLocks noGrp="1"/>
          </p:cNvSpPr>
          <p:nvPr>
            <p:ph type="title" idx="4294967295"/>
          </p:nvPr>
        </p:nvSpPr>
        <p:spPr>
          <a:xfrm>
            <a:off x="1043631" y="809898"/>
            <a:ext cx="10173010" cy="1554480"/>
          </a:xfrm>
        </p:spPr>
        <p:txBody>
          <a:bodyPr vert="horz" lIns="91440" tIns="45720" rIns="91440" bIns="45720" rtlCol="0" anchor="ctr">
            <a:normAutofit/>
          </a:bodyPr>
          <a:lstStyle/>
          <a:p>
            <a:r>
              <a:rPr lang="en-US" sz="4800" b="1" kern="1200" dirty="0">
                <a:solidFill>
                  <a:srgbClr val="20ADB7"/>
                </a:solidFill>
                <a:latin typeface="Montserrat" panose="00000500000000000000" pitchFamily="50" charset="0"/>
              </a:rPr>
              <a:t>Evaluation Stage</a:t>
            </a:r>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BC8C4CF-7C33-4B5F-98FD-E14F36ECC28C}"/>
              </a:ext>
            </a:extLst>
          </p:cNvPr>
          <p:cNvSpPr>
            <a:spLocks noGrp="1"/>
          </p:cNvSpPr>
          <p:nvPr>
            <p:ph idx="4294967295"/>
          </p:nvPr>
        </p:nvSpPr>
        <p:spPr>
          <a:xfrm>
            <a:off x="4575546" y="3017519"/>
            <a:ext cx="6225264" cy="3209902"/>
          </a:xfrm>
        </p:spPr>
        <p:txBody>
          <a:bodyPr anchor="t">
            <a:normAutofit fontScale="92500"/>
          </a:bodyPr>
          <a:lstStyle/>
          <a:p>
            <a:pPr marL="187452" indent="-187452" defTabSz="749808">
              <a:spcBef>
                <a:spcPts val="820"/>
              </a:spcBef>
            </a:pPr>
            <a:r>
              <a:rPr lang="en-GB" sz="1640" b="1" kern="1200" dirty="0">
                <a:solidFill>
                  <a:schemeClr val="tx1"/>
                </a:solidFill>
                <a:latin typeface="Montserrat" panose="00000500000000000000" pitchFamily="50" charset="0"/>
              </a:rPr>
              <a:t>Verifying</a:t>
            </a:r>
          </a:p>
          <a:p>
            <a:pPr marL="0" indent="0" defTabSz="749808">
              <a:spcBef>
                <a:spcPts val="820"/>
              </a:spcBef>
              <a:buNone/>
            </a:pPr>
            <a:r>
              <a:rPr lang="en-GB" sz="1640" kern="1200" dirty="0">
                <a:solidFill>
                  <a:schemeClr val="tx1"/>
                </a:solidFill>
                <a:latin typeface="Montserrat" panose="00000500000000000000" pitchFamily="50" charset="0"/>
              </a:rPr>
              <a:t>Once the nurse has submitted their application and paid the evaluation fee, the NMC will contact their regulator to verify their registration or that their qualification would allow them to register with the NMC in the relevant profession.</a:t>
            </a:r>
          </a:p>
          <a:p>
            <a:pPr marL="187452" indent="-187452" defTabSz="749808">
              <a:spcBef>
                <a:spcPts val="820"/>
              </a:spcBef>
            </a:pPr>
            <a:r>
              <a:rPr lang="en-GB" sz="1640" b="1" kern="1200" dirty="0">
                <a:solidFill>
                  <a:schemeClr val="tx1"/>
                </a:solidFill>
                <a:latin typeface="Montserrat" panose="00000500000000000000" pitchFamily="50" charset="0"/>
              </a:rPr>
              <a:t>Evaluating your qualification</a:t>
            </a:r>
          </a:p>
          <a:p>
            <a:pPr marL="0" indent="0" defTabSz="749808">
              <a:spcBef>
                <a:spcPts val="820"/>
              </a:spcBef>
              <a:buNone/>
            </a:pPr>
            <a:r>
              <a:rPr lang="en-GB" sz="1640" kern="1200" dirty="0">
                <a:solidFill>
                  <a:schemeClr val="tx1"/>
                </a:solidFill>
                <a:latin typeface="Montserrat" panose="00000500000000000000" pitchFamily="50" charset="0"/>
              </a:rPr>
              <a:t>The NMC can only evaluate the nurses information once they have everything they need from the nurse, their education institution and their regulator. Once they have everything they need, they'll check to see if the qualification meets their eligibility criteria for the part of the register they’re applying to. The NMC aims to give an outcome of their evaluation within 14 days of receiving all documents.</a:t>
            </a:r>
            <a:endParaRPr lang="en-GB" sz="2000" b="1" i="0" dirty="0">
              <a:effectLst/>
              <a:latin typeface="Montserrat" panose="00000500000000000000" pitchFamily="50" charset="0"/>
            </a:endParaRPr>
          </a:p>
        </p:txBody>
      </p:sp>
      <p:sp>
        <p:nvSpPr>
          <p:cNvPr id="4" name="Rectangle 18">
            <a:extLst>
              <a:ext uri="{FF2B5EF4-FFF2-40B4-BE49-F238E27FC236}">
                <a16:creationId xmlns:a16="http://schemas.microsoft.com/office/drawing/2014/main" id="{98D56D27-F985-BACA-FC46-975D5F8D9A0E}"/>
              </a:ext>
            </a:extLst>
          </p:cNvPr>
          <p:cNvSpPr>
            <a:spLocks/>
          </p:cNvSpPr>
          <p:nvPr/>
        </p:nvSpPr>
        <p:spPr bwMode="auto">
          <a:xfrm>
            <a:off x="1386834" y="3017519"/>
            <a:ext cx="2655408" cy="2746592"/>
          </a:xfrm>
          <a:prstGeom prst="rect">
            <a:avLst/>
          </a:prstGeom>
          <a:gradFill>
            <a:gsLst>
              <a:gs pos="27000">
                <a:srgbClr val="20ADB7"/>
              </a:gs>
              <a:gs pos="100000">
                <a:srgbClr val="EEB523"/>
              </a:gs>
            </a:gsLst>
            <a:lin ang="5400000" scaled="1"/>
          </a:gradFill>
          <a:ln>
            <a:noFill/>
          </a:ln>
          <a:effectLst>
            <a:outerShdw blurRad="50800" dist="38100" dir="2700000" algn="tl" rotWithShape="0">
              <a:prstClr val="black">
                <a:alpha val="40000"/>
              </a:prstClr>
            </a:outerShdw>
          </a:effectLst>
        </p:spPr>
        <p:txBody>
          <a:bodyPr lIns="0" tIns="0" rIns="0" bIns="0"/>
          <a:lstStyle/>
          <a:p>
            <a:pPr defTabSz="914034" eaLnBrk="1" fontAlgn="auto" hangingPunct="1">
              <a:spcBef>
                <a:spcPts val="0"/>
              </a:spcBef>
              <a:spcAft>
                <a:spcPts val="0"/>
              </a:spcAft>
              <a:defRPr/>
            </a:pPr>
            <a:endParaRPr lang="en-US" sz="3599" dirty="0">
              <a:latin typeface="+mn-lt"/>
            </a:endParaRPr>
          </a:p>
        </p:txBody>
      </p:sp>
      <p:pic>
        <p:nvPicPr>
          <p:cNvPr id="7" name="Graphic 6" descr="Checkmark">
            <a:extLst>
              <a:ext uri="{FF2B5EF4-FFF2-40B4-BE49-F238E27FC236}">
                <a16:creationId xmlns:a16="http://schemas.microsoft.com/office/drawing/2014/main" id="{E49CAD10-0A1F-462E-A3D7-8FB64FB211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64016" y="3196836"/>
            <a:ext cx="2459561" cy="2459561"/>
          </a:xfrm>
          <a:prstGeom prst="rect">
            <a:avLst/>
          </a:prstGeom>
        </p:spPr>
      </p:pic>
    </p:spTree>
    <p:extLst>
      <p:ext uri="{BB962C8B-B14F-4D97-AF65-F5344CB8AC3E}">
        <p14:creationId xmlns:p14="http://schemas.microsoft.com/office/powerpoint/2010/main" val="2846923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Content Placeholder 2">
            <a:extLst>
              <a:ext uri="{FF2B5EF4-FFF2-40B4-BE49-F238E27FC236}">
                <a16:creationId xmlns:a16="http://schemas.microsoft.com/office/drawing/2014/main" id="{9CBBC343-6B65-4168-95B1-638329F9004E}"/>
              </a:ext>
            </a:extLst>
          </p:cNvPr>
          <p:cNvSpPr>
            <a:spLocks noGrp="1"/>
          </p:cNvSpPr>
          <p:nvPr>
            <p:ph idx="4294967295"/>
          </p:nvPr>
        </p:nvSpPr>
        <p:spPr>
          <a:xfrm>
            <a:off x="483769" y="910264"/>
            <a:ext cx="10136104" cy="6492875"/>
          </a:xfrm>
        </p:spPr>
        <p:txBody>
          <a:bodyPr anchor="ctr">
            <a:normAutofit/>
          </a:bodyPr>
          <a:lstStyle/>
          <a:p>
            <a:pPr marL="0" indent="0">
              <a:buNone/>
            </a:pPr>
            <a:r>
              <a:rPr lang="en-GB" sz="1200" b="1" i="0" dirty="0">
                <a:effectLst/>
              </a:rPr>
              <a:t>What does it involve?</a:t>
            </a:r>
          </a:p>
          <a:p>
            <a:pPr marL="0" indent="0">
              <a:buNone/>
            </a:pPr>
            <a:r>
              <a:rPr lang="en-GB" sz="1200" b="0" i="0" dirty="0">
                <a:effectLst/>
              </a:rPr>
              <a:t>Each Test of Competence is split into two parts:</a:t>
            </a:r>
          </a:p>
          <a:p>
            <a:pPr>
              <a:buFont typeface="Arial" panose="020B0604020202020204" pitchFamily="34" charset="0"/>
              <a:buChar char="•"/>
            </a:pPr>
            <a:r>
              <a:rPr lang="en-GB" sz="1200" b="0" i="0" dirty="0">
                <a:effectLst/>
              </a:rPr>
              <a:t>A multiple-choice computer-based test known as the CBT.</a:t>
            </a:r>
          </a:p>
          <a:p>
            <a:pPr>
              <a:buFont typeface="Arial" panose="020B0604020202020204" pitchFamily="34" charset="0"/>
              <a:buChar char="•"/>
            </a:pPr>
            <a:r>
              <a:rPr lang="en-GB" sz="1200" b="0" i="0" dirty="0">
                <a:effectLst/>
              </a:rPr>
              <a:t>A practical test known as the OSCE.</a:t>
            </a:r>
          </a:p>
          <a:p>
            <a:pPr marL="0" indent="0">
              <a:buNone/>
            </a:pPr>
            <a:endParaRPr lang="en-GB" sz="1200" b="0" i="0" dirty="0">
              <a:effectLst/>
            </a:endParaRPr>
          </a:p>
          <a:p>
            <a:pPr marL="0" indent="0">
              <a:buNone/>
            </a:pPr>
            <a:r>
              <a:rPr lang="en-GB" sz="1200" b="1" i="0" dirty="0">
                <a:effectLst/>
              </a:rPr>
              <a:t>You will need to take a test that's specific to the part of the register you're applying to join or </a:t>
            </a:r>
            <a:r>
              <a:rPr lang="en-GB" sz="1200" b="1" i="0" dirty="0" err="1">
                <a:effectLst/>
              </a:rPr>
              <a:t>rejoin</a:t>
            </a:r>
            <a:r>
              <a:rPr lang="en-GB" sz="1200" b="1" i="0" dirty="0">
                <a:effectLst/>
              </a:rPr>
              <a:t>. These are:</a:t>
            </a:r>
          </a:p>
          <a:p>
            <a:pPr>
              <a:buFont typeface="Arial" panose="020B0604020202020204" pitchFamily="34" charset="0"/>
              <a:buChar char="•"/>
            </a:pPr>
            <a:r>
              <a:rPr lang="en-GB" sz="1200" b="0" i="0" dirty="0">
                <a:effectLst/>
              </a:rPr>
              <a:t>adult nurse (RNA)</a:t>
            </a:r>
          </a:p>
          <a:p>
            <a:pPr>
              <a:buFont typeface="Arial" panose="020B0604020202020204" pitchFamily="34" charset="0"/>
              <a:buChar char="•"/>
            </a:pPr>
            <a:r>
              <a:rPr lang="en-GB" sz="1200" b="0" i="0" dirty="0">
                <a:effectLst/>
              </a:rPr>
              <a:t>mental health nurse (RNMH)</a:t>
            </a:r>
          </a:p>
          <a:p>
            <a:pPr>
              <a:buFont typeface="Arial" panose="020B0604020202020204" pitchFamily="34" charset="0"/>
              <a:buChar char="•"/>
            </a:pPr>
            <a:r>
              <a:rPr lang="en-GB" sz="1200" b="0" i="0" dirty="0">
                <a:effectLst/>
              </a:rPr>
              <a:t>learning disabilities nurse (RNLD)</a:t>
            </a:r>
          </a:p>
          <a:p>
            <a:pPr>
              <a:buFont typeface="Arial" panose="020B0604020202020204" pitchFamily="34" charset="0"/>
              <a:buChar char="•"/>
            </a:pPr>
            <a:r>
              <a:rPr lang="en-GB" sz="1200" b="0" i="0" dirty="0">
                <a:effectLst/>
              </a:rPr>
              <a:t>children’s nurse (RNC)</a:t>
            </a:r>
          </a:p>
          <a:p>
            <a:pPr>
              <a:buFont typeface="Arial" panose="020B0604020202020204" pitchFamily="34" charset="0"/>
              <a:buChar char="•"/>
            </a:pPr>
            <a:r>
              <a:rPr lang="en-GB" sz="1200" b="0" i="0" dirty="0">
                <a:effectLst/>
              </a:rPr>
              <a:t>midwife (RM)</a:t>
            </a:r>
          </a:p>
          <a:p>
            <a:pPr>
              <a:buFont typeface="Arial" panose="020B0604020202020204" pitchFamily="34" charset="0"/>
              <a:buChar char="•"/>
            </a:pPr>
            <a:r>
              <a:rPr lang="en-GB" sz="1200" b="0" i="0" dirty="0">
                <a:effectLst/>
              </a:rPr>
              <a:t>nursing associate (NAR)</a:t>
            </a:r>
          </a:p>
          <a:p>
            <a:pPr marL="0" indent="0">
              <a:buNone/>
            </a:pPr>
            <a:endParaRPr lang="en-GB" sz="1200" b="0" i="0" dirty="0">
              <a:effectLst/>
            </a:endParaRPr>
          </a:p>
          <a:p>
            <a:pPr marL="0" indent="0">
              <a:buNone/>
            </a:pPr>
            <a:r>
              <a:rPr lang="en-GB" sz="1200" b="1" i="0" dirty="0">
                <a:effectLst/>
              </a:rPr>
              <a:t>How long is it valid for?</a:t>
            </a:r>
          </a:p>
          <a:p>
            <a:r>
              <a:rPr lang="en-GB" sz="1200" b="0" i="0" dirty="0">
                <a:effectLst/>
              </a:rPr>
              <a:t>You must pass the CBT and OSCE within two years of each other. </a:t>
            </a:r>
          </a:p>
          <a:p>
            <a:r>
              <a:rPr lang="en-GB" sz="1200" b="0" i="0" dirty="0">
                <a:effectLst/>
              </a:rPr>
              <a:t> You can sit your CBT or OSCE in any order, but you need to complete both parts to continue with your application for initial registration or readmission.</a:t>
            </a:r>
          </a:p>
          <a:p>
            <a:r>
              <a:rPr lang="en-GB" sz="1200" b="0" i="0" dirty="0">
                <a:effectLst/>
              </a:rPr>
              <a:t> Once you have successfully passed both the CBT and OSCE, your </a:t>
            </a:r>
            <a:r>
              <a:rPr lang="en-GB" sz="1200" b="0" i="0" dirty="0" err="1">
                <a:effectLst/>
              </a:rPr>
              <a:t>ToC</a:t>
            </a:r>
            <a:r>
              <a:rPr lang="en-GB" sz="1200" b="0" i="0" dirty="0">
                <a:effectLst/>
              </a:rPr>
              <a:t> will remain valid for five years.</a:t>
            </a:r>
          </a:p>
          <a:p>
            <a:endParaRPr lang="en-GB" sz="1200" dirty="0"/>
          </a:p>
        </p:txBody>
      </p:sp>
      <p:sp>
        <p:nvSpPr>
          <p:cNvPr id="3" name="Rectangle 2">
            <a:extLst>
              <a:ext uri="{FF2B5EF4-FFF2-40B4-BE49-F238E27FC236}">
                <a16:creationId xmlns:a16="http://schemas.microsoft.com/office/drawing/2014/main" id="{2BF66982-8DE4-2EE7-89E3-0C5189BDA4DE}"/>
              </a:ext>
            </a:extLst>
          </p:cNvPr>
          <p:cNvSpPr/>
          <p:nvPr/>
        </p:nvSpPr>
        <p:spPr>
          <a:xfrm>
            <a:off x="0" y="1"/>
            <a:ext cx="12192000" cy="111801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itle 1">
            <a:extLst>
              <a:ext uri="{FF2B5EF4-FFF2-40B4-BE49-F238E27FC236}">
                <a16:creationId xmlns:a16="http://schemas.microsoft.com/office/drawing/2014/main" id="{9F335CE9-C518-4E94-8B98-26C0A408FC01}"/>
              </a:ext>
            </a:extLst>
          </p:cNvPr>
          <p:cNvSpPr>
            <a:spLocks noGrp="1"/>
          </p:cNvSpPr>
          <p:nvPr>
            <p:ph type="title" idx="4294967295"/>
          </p:nvPr>
        </p:nvSpPr>
        <p:spPr>
          <a:xfrm>
            <a:off x="483769" y="207753"/>
            <a:ext cx="5724525" cy="702511"/>
          </a:xfrm>
        </p:spPr>
        <p:txBody>
          <a:bodyPr anchor="b">
            <a:normAutofit/>
          </a:bodyPr>
          <a:lstStyle/>
          <a:p>
            <a:r>
              <a:rPr lang="en-GB" sz="4000" b="1" dirty="0">
                <a:solidFill>
                  <a:srgbClr val="20ADB7"/>
                </a:solidFill>
                <a:latin typeface="Montserrat" panose="00000500000000000000" pitchFamily="50" charset="0"/>
              </a:rPr>
              <a:t>Test of Competence</a:t>
            </a:r>
          </a:p>
        </p:txBody>
      </p:sp>
    </p:spTree>
    <p:extLst>
      <p:ext uri="{BB962C8B-B14F-4D97-AF65-F5344CB8AC3E}">
        <p14:creationId xmlns:p14="http://schemas.microsoft.com/office/powerpoint/2010/main" val="290506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18">
            <a:extLst>
              <a:ext uri="{FF2B5EF4-FFF2-40B4-BE49-F238E27FC236}">
                <a16:creationId xmlns:a16="http://schemas.microsoft.com/office/drawing/2014/main" id="{B60EEA50-2B00-67EB-965E-A1672F3A398B}"/>
              </a:ext>
            </a:extLst>
          </p:cNvPr>
          <p:cNvSpPr>
            <a:spLocks/>
          </p:cNvSpPr>
          <p:nvPr/>
        </p:nvSpPr>
        <p:spPr bwMode="auto">
          <a:xfrm>
            <a:off x="-9526" y="-29767"/>
            <a:ext cx="12192000" cy="1519352"/>
          </a:xfrm>
          <a:prstGeom prst="rect">
            <a:avLst/>
          </a:prstGeom>
          <a:gradFill>
            <a:gsLst>
              <a:gs pos="27000">
                <a:srgbClr val="20ADB7"/>
              </a:gs>
              <a:gs pos="100000">
                <a:srgbClr val="EEB523"/>
              </a:gs>
            </a:gsLst>
            <a:lin ang="5400000" scaled="1"/>
          </a:gradFill>
          <a:ln>
            <a:noFill/>
          </a:ln>
          <a:effectLst>
            <a:outerShdw blurRad="50800" dist="38100" dir="2700000" algn="tl" rotWithShape="0">
              <a:prstClr val="black">
                <a:alpha val="40000"/>
              </a:prstClr>
            </a:outerShdw>
          </a:effectLst>
        </p:spPr>
        <p:txBody>
          <a:bodyPr lIns="0" tIns="0" rIns="0" bIns="0"/>
          <a:lstStyle/>
          <a:p>
            <a:pPr defTabSz="914034" eaLnBrk="1" fontAlgn="auto" hangingPunct="1">
              <a:spcBef>
                <a:spcPts val="0"/>
              </a:spcBef>
              <a:spcAft>
                <a:spcPts val="0"/>
              </a:spcAft>
              <a:defRPr/>
            </a:pPr>
            <a:endParaRPr lang="en-US" sz="3599" dirty="0">
              <a:latin typeface="+mn-lt"/>
            </a:endParaRPr>
          </a:p>
        </p:txBody>
      </p:sp>
      <p:sp>
        <p:nvSpPr>
          <p:cNvPr id="2" name="Title 1">
            <a:extLst>
              <a:ext uri="{FF2B5EF4-FFF2-40B4-BE49-F238E27FC236}">
                <a16:creationId xmlns:a16="http://schemas.microsoft.com/office/drawing/2014/main" id="{85CE0440-CEB7-4F18-BE1A-A15CB65D458A}"/>
              </a:ext>
            </a:extLst>
          </p:cNvPr>
          <p:cNvSpPr>
            <a:spLocks noGrp="1"/>
          </p:cNvSpPr>
          <p:nvPr>
            <p:ph type="title" idx="4294967295"/>
          </p:nvPr>
        </p:nvSpPr>
        <p:spPr>
          <a:xfrm>
            <a:off x="723900" y="228259"/>
            <a:ext cx="10477500" cy="1003300"/>
          </a:xfrm>
        </p:spPr>
        <p:txBody>
          <a:bodyPr vert="horz" lIns="91440" tIns="45720" rIns="91440" bIns="45720" rtlCol="0" anchor="ctr">
            <a:normAutofit/>
          </a:bodyPr>
          <a:lstStyle/>
          <a:p>
            <a:r>
              <a:rPr lang="en-US" sz="2200" b="1" i="0" kern="1200" dirty="0">
                <a:solidFill>
                  <a:srgbClr val="FFFFFF"/>
                </a:solidFill>
                <a:effectLst/>
                <a:latin typeface="Montserrat" panose="00000500000000000000" pitchFamily="50" charset="0"/>
              </a:rPr>
              <a:t>Test of Competence </a:t>
            </a:r>
            <a:br>
              <a:rPr lang="en-US" sz="2200" b="1" i="0" kern="1200" dirty="0">
                <a:solidFill>
                  <a:srgbClr val="FFFFFF"/>
                </a:solidFill>
                <a:effectLst/>
                <a:latin typeface="Montserrat" panose="00000500000000000000" pitchFamily="50" charset="0"/>
              </a:rPr>
            </a:br>
            <a:br>
              <a:rPr lang="en-US" sz="2200" b="1" i="0" kern="1200" dirty="0">
                <a:solidFill>
                  <a:srgbClr val="FFFFFF"/>
                </a:solidFill>
                <a:effectLst/>
                <a:latin typeface="Montserrat" panose="00000500000000000000" pitchFamily="50" charset="0"/>
              </a:rPr>
            </a:br>
            <a:r>
              <a:rPr lang="en-US" sz="2200" b="1" i="0" kern="1200" dirty="0">
                <a:solidFill>
                  <a:srgbClr val="FFFFFF"/>
                </a:solidFill>
                <a:effectLst/>
                <a:latin typeface="Montserrat" panose="00000500000000000000" pitchFamily="50" charset="0"/>
              </a:rPr>
              <a:t>Part 1 - Computer Based Test (CBT)</a:t>
            </a:r>
            <a:endParaRPr lang="en-US" sz="2200" b="1" kern="1200" dirty="0">
              <a:solidFill>
                <a:srgbClr val="FFFFFF"/>
              </a:solidFill>
              <a:latin typeface="Montserrat" panose="00000500000000000000" pitchFamily="50" charset="0"/>
            </a:endParaRPr>
          </a:p>
        </p:txBody>
      </p:sp>
      <p:sp>
        <p:nvSpPr>
          <p:cNvPr id="6" name="Content Placeholder 5">
            <a:extLst>
              <a:ext uri="{FF2B5EF4-FFF2-40B4-BE49-F238E27FC236}">
                <a16:creationId xmlns:a16="http://schemas.microsoft.com/office/drawing/2014/main" id="{FD645895-33A3-4142-86CE-0F18C50BC7B7}"/>
              </a:ext>
            </a:extLst>
          </p:cNvPr>
          <p:cNvSpPr>
            <a:spLocks noGrp="1"/>
          </p:cNvSpPr>
          <p:nvPr>
            <p:ph idx="4294967295"/>
          </p:nvPr>
        </p:nvSpPr>
        <p:spPr>
          <a:xfrm>
            <a:off x="723900" y="2077453"/>
            <a:ext cx="5243763" cy="3904197"/>
          </a:xfrm>
        </p:spPr>
        <p:txBody>
          <a:bodyPr vert="horz" lIns="91440" tIns="45720" rIns="91440" bIns="45720" rtlCol="0">
            <a:normAutofit/>
          </a:bodyPr>
          <a:lstStyle/>
          <a:p>
            <a:pPr marL="0"/>
            <a:r>
              <a:rPr lang="en-US" sz="1600" b="1" dirty="0">
                <a:latin typeface="Montserrat" panose="00000500000000000000" pitchFamily="50" charset="0"/>
              </a:rPr>
              <a:t>S</a:t>
            </a:r>
            <a:r>
              <a:rPr lang="en-US" sz="1600" b="1" i="0" dirty="0">
                <a:effectLst/>
                <a:latin typeface="Montserrat" panose="00000500000000000000" pitchFamily="50" charset="0"/>
              </a:rPr>
              <a:t>tructure</a:t>
            </a:r>
          </a:p>
          <a:p>
            <a:r>
              <a:rPr lang="en-US" sz="1600" b="0" i="0" dirty="0">
                <a:effectLst/>
                <a:latin typeface="Montserrat" panose="00000500000000000000" pitchFamily="50" charset="0"/>
              </a:rPr>
              <a:t>The new CBT is split into two parts: Part A covers numeracy and Part B covers clinical questions for nursing or midwifery.</a:t>
            </a:r>
          </a:p>
          <a:p>
            <a:pPr marL="0"/>
            <a:endParaRPr lang="en-US" sz="1600" b="0" i="0" dirty="0">
              <a:effectLst/>
              <a:latin typeface="Montserrat" panose="00000500000000000000" pitchFamily="50" charset="0"/>
            </a:endParaRPr>
          </a:p>
          <a:p>
            <a:pPr marL="0"/>
            <a:r>
              <a:rPr lang="en-US" sz="1600" b="1" i="0" dirty="0">
                <a:effectLst/>
                <a:latin typeface="Montserrat" panose="00000500000000000000" pitchFamily="50" charset="0"/>
              </a:rPr>
              <a:t>Fees</a:t>
            </a:r>
          </a:p>
          <a:p>
            <a:r>
              <a:rPr lang="en-US" sz="1600" b="0" i="0" dirty="0">
                <a:effectLst/>
                <a:latin typeface="Montserrat" panose="00000500000000000000" pitchFamily="50" charset="0"/>
              </a:rPr>
              <a:t>The fee for sitting both parts of the new CBT will stay at £83. If you need to </a:t>
            </a:r>
            <a:r>
              <a:rPr lang="en-US" sz="1600" b="0" i="0" dirty="0" err="1">
                <a:effectLst/>
                <a:latin typeface="Montserrat" panose="00000500000000000000" pitchFamily="50" charset="0"/>
              </a:rPr>
              <a:t>resit</a:t>
            </a:r>
            <a:r>
              <a:rPr lang="en-US" sz="1600" b="0" i="0" dirty="0">
                <a:effectLst/>
                <a:latin typeface="Montserrat" panose="00000500000000000000" pitchFamily="50" charset="0"/>
              </a:rPr>
              <a:t> the new CBT, the following fees will apply:</a:t>
            </a:r>
          </a:p>
          <a:p>
            <a:r>
              <a:rPr lang="en-US" sz="1600" b="0" i="0" dirty="0" err="1">
                <a:effectLst/>
                <a:latin typeface="Montserrat" panose="00000500000000000000" pitchFamily="50" charset="0"/>
              </a:rPr>
              <a:t>Resit</a:t>
            </a:r>
            <a:r>
              <a:rPr lang="en-US" sz="1600" b="0" i="0" dirty="0">
                <a:effectLst/>
                <a:latin typeface="Montserrat" panose="00000500000000000000" pitchFamily="50" charset="0"/>
              </a:rPr>
              <a:t> Part A and Part B: £83</a:t>
            </a:r>
          </a:p>
          <a:p>
            <a:r>
              <a:rPr lang="en-US" sz="1600" b="0" i="0" dirty="0" err="1">
                <a:effectLst/>
                <a:latin typeface="Montserrat" panose="00000500000000000000" pitchFamily="50" charset="0"/>
              </a:rPr>
              <a:t>Resit</a:t>
            </a:r>
            <a:r>
              <a:rPr lang="en-US" sz="1600" b="0" i="0" dirty="0">
                <a:effectLst/>
                <a:latin typeface="Montserrat" panose="00000500000000000000" pitchFamily="50" charset="0"/>
              </a:rPr>
              <a:t> Part A only: £50</a:t>
            </a:r>
          </a:p>
          <a:p>
            <a:r>
              <a:rPr lang="en-US" sz="1600" b="0" i="0" dirty="0" err="1">
                <a:effectLst/>
                <a:latin typeface="Montserrat" panose="00000500000000000000" pitchFamily="50" charset="0"/>
              </a:rPr>
              <a:t>Resit</a:t>
            </a:r>
            <a:r>
              <a:rPr lang="en-US" sz="1600" b="0" i="0" dirty="0">
                <a:effectLst/>
                <a:latin typeface="Montserrat" panose="00000500000000000000" pitchFamily="50" charset="0"/>
              </a:rPr>
              <a:t> Part B only: £70</a:t>
            </a:r>
          </a:p>
          <a:p>
            <a:endParaRPr lang="en-US" sz="1600" dirty="0">
              <a:latin typeface="Montserrat" panose="00000500000000000000" pitchFamily="50" charset="0"/>
            </a:endParaRPr>
          </a:p>
        </p:txBody>
      </p:sp>
      <p:graphicFrame>
        <p:nvGraphicFramePr>
          <p:cNvPr id="3" name="Table 3">
            <a:extLst>
              <a:ext uri="{FF2B5EF4-FFF2-40B4-BE49-F238E27FC236}">
                <a16:creationId xmlns:a16="http://schemas.microsoft.com/office/drawing/2014/main" id="{6863BFD3-B76D-4801-FB03-67919F372576}"/>
              </a:ext>
            </a:extLst>
          </p:cNvPr>
          <p:cNvGraphicFramePr>
            <a:graphicFrameLocks noGrp="1"/>
          </p:cNvGraphicFramePr>
          <p:nvPr>
            <p:extLst>
              <p:ext uri="{D42A27DB-BD31-4B8C-83A1-F6EECF244321}">
                <p14:modId xmlns:p14="http://schemas.microsoft.com/office/powerpoint/2010/main" val="2623691795"/>
              </p:ext>
            </p:extLst>
          </p:nvPr>
        </p:nvGraphicFramePr>
        <p:xfrm>
          <a:off x="6464968" y="3074720"/>
          <a:ext cx="4850733" cy="2140386"/>
        </p:xfrm>
        <a:graphic>
          <a:graphicData uri="http://schemas.openxmlformats.org/drawingml/2006/table">
            <a:tbl>
              <a:tblPr firstRow="1" bandRow="1">
                <a:tableStyleId>{E269D01E-BC32-4049-B463-5C60D7B0CCD2}</a:tableStyleId>
              </a:tblPr>
              <a:tblGrid>
                <a:gridCol w="1530905">
                  <a:extLst>
                    <a:ext uri="{9D8B030D-6E8A-4147-A177-3AD203B41FA5}">
                      <a16:colId xmlns:a16="http://schemas.microsoft.com/office/drawing/2014/main" val="4239150798"/>
                    </a:ext>
                  </a:extLst>
                </a:gridCol>
                <a:gridCol w="1760254">
                  <a:extLst>
                    <a:ext uri="{9D8B030D-6E8A-4147-A177-3AD203B41FA5}">
                      <a16:colId xmlns:a16="http://schemas.microsoft.com/office/drawing/2014/main" val="17538070"/>
                    </a:ext>
                  </a:extLst>
                </a:gridCol>
                <a:gridCol w="1559574">
                  <a:extLst>
                    <a:ext uri="{9D8B030D-6E8A-4147-A177-3AD203B41FA5}">
                      <a16:colId xmlns:a16="http://schemas.microsoft.com/office/drawing/2014/main" val="3007440632"/>
                    </a:ext>
                  </a:extLst>
                </a:gridCol>
              </a:tblGrid>
              <a:tr h="713462">
                <a:tc>
                  <a:txBody>
                    <a:bodyPr/>
                    <a:lstStyle/>
                    <a:p>
                      <a:r>
                        <a:rPr lang="en-GB" sz="1900" dirty="0"/>
                        <a:t>CBT Part</a:t>
                      </a:r>
                      <a:endParaRPr lang="en-ZA" sz="1900" dirty="0"/>
                    </a:p>
                  </a:txBody>
                  <a:tcPr marL="96414" marR="96414" marT="48207" marB="48207"/>
                </a:tc>
                <a:tc>
                  <a:txBody>
                    <a:bodyPr/>
                    <a:lstStyle/>
                    <a:p>
                      <a:r>
                        <a:rPr lang="en-GB" sz="1900"/>
                        <a:t>Timing</a:t>
                      </a:r>
                      <a:endParaRPr lang="en-ZA" sz="1900"/>
                    </a:p>
                  </a:txBody>
                  <a:tcPr marL="96414" marR="96414" marT="48207" marB="48207"/>
                </a:tc>
                <a:tc>
                  <a:txBody>
                    <a:bodyPr/>
                    <a:lstStyle/>
                    <a:p>
                      <a:r>
                        <a:rPr lang="en-GB" sz="1900"/>
                        <a:t>Number of questions</a:t>
                      </a:r>
                      <a:endParaRPr lang="en-ZA" sz="1900"/>
                    </a:p>
                  </a:txBody>
                  <a:tcPr marL="96414" marR="96414" marT="48207" marB="48207"/>
                </a:tc>
                <a:extLst>
                  <a:ext uri="{0D108BD9-81ED-4DB2-BD59-A6C34878D82A}">
                    <a16:rowId xmlns:a16="http://schemas.microsoft.com/office/drawing/2014/main" val="1154693871"/>
                  </a:ext>
                </a:extLst>
              </a:tr>
              <a:tr h="713462">
                <a:tc>
                  <a:txBody>
                    <a:bodyPr/>
                    <a:lstStyle/>
                    <a:p>
                      <a:r>
                        <a:rPr lang="en-GB" sz="1900" dirty="0"/>
                        <a:t>Part A: Numeracy</a:t>
                      </a:r>
                      <a:endParaRPr lang="en-ZA" sz="1900" dirty="0"/>
                    </a:p>
                  </a:txBody>
                  <a:tcPr marL="96414" marR="96414" marT="48207" marB="48207"/>
                </a:tc>
                <a:tc>
                  <a:txBody>
                    <a:bodyPr/>
                    <a:lstStyle/>
                    <a:p>
                      <a:r>
                        <a:rPr lang="en-GB" sz="1900" dirty="0"/>
                        <a:t>30 Minutes</a:t>
                      </a:r>
                      <a:endParaRPr lang="en-ZA" sz="1900" dirty="0"/>
                    </a:p>
                  </a:txBody>
                  <a:tcPr marL="96414" marR="96414" marT="48207" marB="48207"/>
                </a:tc>
                <a:tc>
                  <a:txBody>
                    <a:bodyPr/>
                    <a:lstStyle/>
                    <a:p>
                      <a:r>
                        <a:rPr lang="en-GB" sz="1900"/>
                        <a:t>15</a:t>
                      </a:r>
                      <a:endParaRPr lang="en-ZA" sz="1900"/>
                    </a:p>
                  </a:txBody>
                  <a:tcPr marL="96414" marR="96414" marT="48207" marB="48207"/>
                </a:tc>
                <a:extLst>
                  <a:ext uri="{0D108BD9-81ED-4DB2-BD59-A6C34878D82A}">
                    <a16:rowId xmlns:a16="http://schemas.microsoft.com/office/drawing/2014/main" val="3151867292"/>
                  </a:ext>
                </a:extLst>
              </a:tr>
              <a:tr h="713462">
                <a:tc>
                  <a:txBody>
                    <a:bodyPr/>
                    <a:lstStyle/>
                    <a:p>
                      <a:r>
                        <a:rPr lang="en-GB" sz="1900"/>
                        <a:t>Part B: Clinical</a:t>
                      </a:r>
                      <a:endParaRPr lang="en-ZA" sz="1900"/>
                    </a:p>
                  </a:txBody>
                  <a:tcPr marL="96414" marR="96414" marT="48207" marB="48207"/>
                </a:tc>
                <a:tc>
                  <a:txBody>
                    <a:bodyPr/>
                    <a:lstStyle/>
                    <a:p>
                      <a:r>
                        <a:rPr lang="en-GB" sz="1900"/>
                        <a:t>2 Hours and 30 Minutes</a:t>
                      </a:r>
                      <a:endParaRPr lang="en-ZA" sz="1900"/>
                    </a:p>
                  </a:txBody>
                  <a:tcPr marL="96414" marR="96414" marT="48207" marB="48207"/>
                </a:tc>
                <a:tc>
                  <a:txBody>
                    <a:bodyPr/>
                    <a:lstStyle/>
                    <a:p>
                      <a:r>
                        <a:rPr lang="en-GB" sz="1900" dirty="0"/>
                        <a:t>100</a:t>
                      </a:r>
                      <a:endParaRPr lang="en-ZA" sz="1900" dirty="0"/>
                    </a:p>
                  </a:txBody>
                  <a:tcPr marL="96414" marR="96414" marT="48207" marB="48207"/>
                </a:tc>
                <a:extLst>
                  <a:ext uri="{0D108BD9-81ED-4DB2-BD59-A6C34878D82A}">
                    <a16:rowId xmlns:a16="http://schemas.microsoft.com/office/drawing/2014/main" val="78637173"/>
                  </a:ext>
                </a:extLst>
              </a:tr>
            </a:tbl>
          </a:graphicData>
        </a:graphic>
      </p:graphicFrame>
    </p:spTree>
    <p:extLst>
      <p:ext uri="{BB962C8B-B14F-4D97-AF65-F5344CB8AC3E}">
        <p14:creationId xmlns:p14="http://schemas.microsoft.com/office/powerpoint/2010/main" val="4067429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AB33354-5302-409E-90BF-4E7A98AFB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CE0440-CEB7-4F18-BE1A-A15CB65D458A}"/>
              </a:ext>
            </a:extLst>
          </p:cNvPr>
          <p:cNvSpPr>
            <a:spLocks noGrp="1"/>
          </p:cNvSpPr>
          <p:nvPr>
            <p:ph type="title" idx="4294967295"/>
          </p:nvPr>
        </p:nvSpPr>
        <p:spPr>
          <a:xfrm>
            <a:off x="645065" y="1165014"/>
            <a:ext cx="3796306" cy="4666206"/>
          </a:xfrm>
        </p:spPr>
        <p:txBody>
          <a:bodyPr vert="horz" lIns="91440" tIns="45720" rIns="91440" bIns="45720" rtlCol="0" anchor="ctr">
            <a:normAutofit/>
          </a:bodyPr>
          <a:lstStyle/>
          <a:p>
            <a:r>
              <a:rPr lang="en-US" sz="2400" b="1" i="0" kern="1200" dirty="0">
                <a:solidFill>
                  <a:srgbClr val="20ADB7"/>
                </a:solidFill>
                <a:effectLst/>
                <a:latin typeface="Montserrat" panose="00000500000000000000" pitchFamily="50" charset="0"/>
              </a:rPr>
              <a:t>Test of Competence </a:t>
            </a:r>
            <a:br>
              <a:rPr lang="en-US" sz="2400" b="1" i="0" kern="1200" dirty="0">
                <a:solidFill>
                  <a:srgbClr val="20ADB7"/>
                </a:solidFill>
                <a:effectLst/>
                <a:latin typeface="Montserrat" panose="00000500000000000000" pitchFamily="50" charset="0"/>
              </a:rPr>
            </a:br>
            <a:br>
              <a:rPr lang="en-US" sz="2400" b="1" i="0" kern="1200" dirty="0">
                <a:solidFill>
                  <a:srgbClr val="20ADB7"/>
                </a:solidFill>
                <a:effectLst/>
                <a:latin typeface="Montserrat" panose="00000500000000000000" pitchFamily="50" charset="0"/>
              </a:rPr>
            </a:br>
            <a:r>
              <a:rPr lang="en-US" sz="2400" b="1" kern="1200" dirty="0">
                <a:solidFill>
                  <a:srgbClr val="20ADB7"/>
                </a:solidFill>
                <a:latin typeface="Montserrat" panose="00000500000000000000" pitchFamily="50" charset="0"/>
              </a:rPr>
              <a:t>Part 2 - Objective structured clinical examination</a:t>
            </a:r>
            <a:br>
              <a:rPr lang="en-US" sz="2400" b="1" kern="1200" dirty="0">
                <a:solidFill>
                  <a:srgbClr val="20ADB7"/>
                </a:solidFill>
                <a:latin typeface="Montserrat" panose="00000500000000000000" pitchFamily="50" charset="0"/>
              </a:rPr>
            </a:br>
            <a:r>
              <a:rPr lang="en-US" sz="2400" b="1" kern="1200" dirty="0">
                <a:solidFill>
                  <a:srgbClr val="20ADB7"/>
                </a:solidFill>
                <a:latin typeface="Montserrat" panose="00000500000000000000" pitchFamily="50" charset="0"/>
              </a:rPr>
              <a:t>(OSCE)</a:t>
            </a:r>
            <a:br>
              <a:rPr lang="en-US" sz="2400" b="1" kern="1200" dirty="0">
                <a:solidFill>
                  <a:srgbClr val="20ADB7"/>
                </a:solidFill>
                <a:latin typeface="Montserrat" panose="00000500000000000000" pitchFamily="50" charset="0"/>
              </a:rPr>
            </a:br>
            <a:br>
              <a:rPr lang="en-US" sz="2400" b="1" kern="1200" dirty="0">
                <a:solidFill>
                  <a:srgbClr val="20ADB7"/>
                </a:solidFill>
                <a:latin typeface="Montserrat" panose="00000500000000000000" pitchFamily="50" charset="0"/>
              </a:rPr>
            </a:br>
            <a:r>
              <a:rPr lang="en-US" sz="2400" b="1" kern="1200" dirty="0">
                <a:solidFill>
                  <a:srgbClr val="20ADB7"/>
                </a:solidFill>
                <a:latin typeface="Montserrat" panose="00000500000000000000" pitchFamily="50" charset="0"/>
              </a:rPr>
              <a:t>Final Part of Registration Taken in UK</a:t>
            </a:r>
          </a:p>
        </p:txBody>
      </p:sp>
      <p:grpSp>
        <p:nvGrpSpPr>
          <p:cNvPr id="13" name="Group 12">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4" name="Rectangle 13">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a:extLst>
              <a:ext uri="{FF2B5EF4-FFF2-40B4-BE49-F238E27FC236}">
                <a16:creationId xmlns:a16="http://schemas.microsoft.com/office/drawing/2014/main" id="{FD645895-33A3-4142-86CE-0F18C50BC7B7}"/>
              </a:ext>
            </a:extLst>
          </p:cNvPr>
          <p:cNvSpPr>
            <a:spLocks noGrp="1"/>
          </p:cNvSpPr>
          <p:nvPr>
            <p:ph idx="4294967295"/>
          </p:nvPr>
        </p:nvSpPr>
        <p:spPr>
          <a:xfrm>
            <a:off x="5577840" y="1074821"/>
            <a:ext cx="5625253" cy="4756399"/>
          </a:xfrm>
        </p:spPr>
        <p:txBody>
          <a:bodyPr vert="horz" lIns="91440" tIns="45720" rIns="91440" bIns="45720" rtlCol="0" anchor="ctr">
            <a:normAutofit/>
          </a:bodyPr>
          <a:lstStyle/>
          <a:p>
            <a:pPr marL="0"/>
            <a:r>
              <a:rPr lang="en-US" sz="1400" b="0" i="0" dirty="0">
                <a:effectLst/>
                <a:latin typeface="Montserrat" panose="00000500000000000000" pitchFamily="50" charset="0"/>
              </a:rPr>
              <a:t>Part two of the Test of Competence is a practical exam known as the OSCE. In this part you'll be tested on your clinical and communication skills. </a:t>
            </a:r>
            <a:r>
              <a:rPr lang="en-US" sz="1400" dirty="0">
                <a:latin typeface="Montserrat" panose="00000500000000000000" pitchFamily="50" charset="0"/>
              </a:rPr>
              <a:t>This is completed once the Nurse is in the UK and successfully joined the hospital</a:t>
            </a:r>
          </a:p>
          <a:p>
            <a:pPr marL="0"/>
            <a:endParaRPr lang="en-US" sz="1400" b="0" i="0" dirty="0">
              <a:effectLst/>
              <a:latin typeface="Montserrat" panose="00000500000000000000" pitchFamily="50" charset="0"/>
            </a:endParaRPr>
          </a:p>
          <a:p>
            <a:pPr marL="0"/>
            <a:r>
              <a:rPr lang="en-US" sz="1400" b="1" dirty="0">
                <a:latin typeface="Montserrat" panose="00000500000000000000" pitchFamily="50" charset="0"/>
              </a:rPr>
              <a:t>S</a:t>
            </a:r>
            <a:r>
              <a:rPr lang="en-US" sz="1400" b="1" i="0" dirty="0">
                <a:effectLst/>
                <a:latin typeface="Montserrat" panose="00000500000000000000" pitchFamily="50" charset="0"/>
              </a:rPr>
              <a:t>tructure</a:t>
            </a:r>
          </a:p>
          <a:p>
            <a:pPr marL="0"/>
            <a:r>
              <a:rPr lang="en-US" sz="1400" b="0" i="0" dirty="0">
                <a:effectLst/>
                <a:latin typeface="Montserrat" panose="00000500000000000000" pitchFamily="50" charset="0"/>
              </a:rPr>
              <a:t>The new OSCE has 10 stations:</a:t>
            </a:r>
          </a:p>
          <a:p>
            <a:r>
              <a:rPr lang="en-US" sz="1400" b="0" i="0" dirty="0">
                <a:effectLst/>
                <a:latin typeface="Montserrat" panose="00000500000000000000" pitchFamily="50" charset="0"/>
              </a:rPr>
              <a:t>Four stations will continue to be linked together around a scenario: the APIE (one station for assessment, planning, implementation and evaluation)</a:t>
            </a:r>
          </a:p>
          <a:p>
            <a:r>
              <a:rPr lang="en-US" sz="1400" b="0" i="0" dirty="0">
                <a:effectLst/>
                <a:latin typeface="Montserrat" panose="00000500000000000000" pitchFamily="50" charset="0"/>
              </a:rPr>
              <a:t>Four stations to test skills (two pairs of two skills)</a:t>
            </a:r>
          </a:p>
          <a:p>
            <a:r>
              <a:rPr lang="en-US" sz="1400" b="0" i="0" dirty="0">
                <a:effectLst/>
                <a:latin typeface="Montserrat" panose="00000500000000000000" pitchFamily="50" charset="0"/>
              </a:rPr>
              <a:t>Two new stations to assess the candidate's values and </a:t>
            </a:r>
            <a:r>
              <a:rPr lang="en-US" sz="1400" b="0" i="0" dirty="0" err="1">
                <a:effectLst/>
                <a:latin typeface="Montserrat" panose="00000500000000000000" pitchFamily="50" charset="0"/>
              </a:rPr>
              <a:t>behaviours</a:t>
            </a:r>
            <a:r>
              <a:rPr lang="en-US" sz="1400" b="0" i="0" dirty="0">
                <a:effectLst/>
                <a:latin typeface="Montserrat" panose="00000500000000000000" pitchFamily="50" charset="0"/>
              </a:rPr>
              <a:t> and evidence-based practice.</a:t>
            </a:r>
          </a:p>
          <a:p>
            <a:pPr marL="0"/>
            <a:endParaRPr lang="en-US" sz="1400" b="0" i="0" dirty="0">
              <a:effectLst/>
              <a:latin typeface="Montserrat" panose="00000500000000000000" pitchFamily="50" charset="0"/>
            </a:endParaRPr>
          </a:p>
          <a:p>
            <a:pPr marL="0"/>
            <a:r>
              <a:rPr lang="en-US" sz="1400" b="1" i="0" dirty="0">
                <a:effectLst/>
                <a:latin typeface="Montserrat" panose="00000500000000000000" pitchFamily="50" charset="0"/>
              </a:rPr>
              <a:t>Fee</a:t>
            </a:r>
          </a:p>
          <a:p>
            <a:pPr marL="0"/>
            <a:r>
              <a:rPr lang="en-US" sz="1400" b="0" i="0" dirty="0">
                <a:effectLst/>
                <a:latin typeface="Montserrat" panose="00000500000000000000" pitchFamily="50" charset="0"/>
              </a:rPr>
              <a:t>The fee for the new OSCE will stay at £794.</a:t>
            </a:r>
            <a:endParaRPr lang="en-US" sz="1400" b="1" i="0" dirty="0">
              <a:effectLst/>
              <a:latin typeface="Montserrat" panose="00000500000000000000" pitchFamily="50" charset="0"/>
            </a:endParaRPr>
          </a:p>
          <a:p>
            <a:pPr marL="0"/>
            <a:endParaRPr lang="en-US" sz="1400" dirty="0">
              <a:latin typeface="Montserrat" panose="00000500000000000000" pitchFamily="50" charset="0"/>
            </a:endParaRPr>
          </a:p>
        </p:txBody>
      </p:sp>
    </p:spTree>
    <p:extLst>
      <p:ext uri="{BB962C8B-B14F-4D97-AF65-F5344CB8AC3E}">
        <p14:creationId xmlns:p14="http://schemas.microsoft.com/office/powerpoint/2010/main" val="3781160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AB33354-5302-409E-90BF-4E7A98AFB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C4F5C3-0BF4-4182-B8A7-2C9DFBA8AB5A}"/>
              </a:ext>
            </a:extLst>
          </p:cNvPr>
          <p:cNvSpPr>
            <a:spLocks noGrp="1"/>
          </p:cNvSpPr>
          <p:nvPr>
            <p:ph type="title" idx="4294967295"/>
          </p:nvPr>
        </p:nvSpPr>
        <p:spPr>
          <a:xfrm>
            <a:off x="725275" y="1688431"/>
            <a:ext cx="3622135" cy="2402220"/>
          </a:xfrm>
        </p:spPr>
        <p:txBody>
          <a:bodyPr vert="horz" lIns="91440" tIns="45720" rIns="91440" bIns="45720" rtlCol="0" anchor="ctr">
            <a:normAutofit/>
          </a:bodyPr>
          <a:lstStyle/>
          <a:p>
            <a:r>
              <a:rPr lang="en-US" sz="4000" b="1" kern="1200" dirty="0">
                <a:solidFill>
                  <a:srgbClr val="20ADB7"/>
                </a:solidFill>
                <a:latin typeface="Montserrat" panose="00000500000000000000" pitchFamily="50" charset="0"/>
              </a:rPr>
              <a:t>Complete Registration Application</a:t>
            </a:r>
          </a:p>
        </p:txBody>
      </p:sp>
      <p:grpSp>
        <p:nvGrpSpPr>
          <p:cNvPr id="14" name="Group 13">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5" name="Rectangle 14">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6" name="Rectangle 15">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gr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658BD54F-CF05-407D-918F-E04D2253BAE7}"/>
              </a:ext>
            </a:extLst>
          </p:cNvPr>
          <p:cNvSpPr>
            <a:spLocks noGrp="1"/>
          </p:cNvSpPr>
          <p:nvPr>
            <p:ph idx="4294967295"/>
          </p:nvPr>
        </p:nvSpPr>
        <p:spPr>
          <a:xfrm>
            <a:off x="5642811" y="966451"/>
            <a:ext cx="4879654" cy="6248400"/>
          </a:xfrm>
        </p:spPr>
        <p:txBody>
          <a:bodyPr vert="horz" lIns="91440" tIns="45720" rIns="91440" bIns="45720" rtlCol="0" anchor="ctr">
            <a:noAutofit/>
          </a:bodyPr>
          <a:lstStyle/>
          <a:p>
            <a:pPr marL="0"/>
            <a:r>
              <a:rPr lang="en-US" sz="1200" b="1" dirty="0"/>
              <a:t>Health Evidence</a:t>
            </a:r>
          </a:p>
          <a:p>
            <a:pPr marL="0" marR="0" lvl="0" fontAlgn="base">
              <a:spcBef>
                <a:spcPct val="0"/>
              </a:spcBef>
              <a:spcAft>
                <a:spcPct val="0"/>
              </a:spcAft>
              <a:buClrTx/>
              <a:buSzTx/>
              <a:tabLst/>
            </a:pPr>
            <a:r>
              <a:rPr kumimoji="0" lang="en-US" altLang="en-US" sz="1200" b="0" i="0" u="none" strike="noStrike" cap="none" normalizeH="0" baseline="0" dirty="0">
                <a:ln>
                  <a:noFill/>
                </a:ln>
                <a:effectLst/>
              </a:rPr>
              <a:t> if you have a health condition and/or disability that currently affects or could affect your ability to practice safely and effectively </a:t>
            </a:r>
          </a:p>
          <a:p>
            <a:pPr marL="0" marR="0" lvl="0" fontAlgn="base">
              <a:spcBef>
                <a:spcPct val="0"/>
              </a:spcBef>
              <a:spcAft>
                <a:spcPct val="0"/>
              </a:spcAft>
              <a:buClrTx/>
              <a:buSzTx/>
              <a:tabLst/>
            </a:pPr>
            <a:r>
              <a:rPr kumimoji="0" lang="en-US" altLang="en-US" sz="1200" b="0" i="0" u="none" strike="noStrike" cap="none" normalizeH="0" baseline="0" dirty="0">
                <a:ln>
                  <a:noFill/>
                </a:ln>
                <a:effectLst/>
              </a:rPr>
              <a:t> whether you are managing your health condition and/or disability so that you can practice safely and effectively </a:t>
            </a:r>
          </a:p>
          <a:p>
            <a:pPr marL="0" marR="0" lvl="0" fontAlgn="base">
              <a:spcBef>
                <a:spcPct val="0"/>
              </a:spcBef>
              <a:spcAft>
                <a:spcPct val="0"/>
              </a:spcAft>
              <a:buClrTx/>
              <a:buSzTx/>
              <a:tabLst/>
            </a:pPr>
            <a:endParaRPr lang="en-US" altLang="en-US" sz="1200" b="1" dirty="0"/>
          </a:p>
          <a:p>
            <a:pPr marL="0" marR="0" lvl="0" fontAlgn="base">
              <a:spcBef>
                <a:spcPct val="0"/>
              </a:spcBef>
              <a:spcAft>
                <a:spcPct val="0"/>
              </a:spcAft>
              <a:buClrTx/>
              <a:buSzTx/>
              <a:tabLst/>
            </a:pPr>
            <a:r>
              <a:rPr lang="en-US" altLang="en-US" sz="1200" b="1" dirty="0"/>
              <a:t>Provide Character Evidence</a:t>
            </a:r>
          </a:p>
          <a:p>
            <a:pPr fontAlgn="base">
              <a:spcBef>
                <a:spcPct val="0"/>
              </a:spcBef>
              <a:spcAft>
                <a:spcPct val="0"/>
              </a:spcAft>
            </a:pPr>
            <a:r>
              <a:rPr lang="en-US" altLang="en-US" sz="1200" dirty="0"/>
              <a:t>Police Check from home country/ DBS check</a:t>
            </a:r>
          </a:p>
          <a:p>
            <a:pPr fontAlgn="base">
              <a:spcBef>
                <a:spcPct val="0"/>
              </a:spcBef>
              <a:spcAft>
                <a:spcPct val="0"/>
              </a:spcAft>
            </a:pPr>
            <a:r>
              <a:rPr lang="en-US" altLang="en-US" sz="1200" dirty="0"/>
              <a:t>Nominate someone to give you a character reference who will:</a:t>
            </a:r>
          </a:p>
          <a:p>
            <a:pPr marL="0" fontAlgn="base">
              <a:spcBef>
                <a:spcPct val="0"/>
              </a:spcBef>
              <a:spcAft>
                <a:spcPct val="0"/>
              </a:spcAft>
            </a:pPr>
            <a:r>
              <a:rPr lang="en-US" sz="1200" b="0" i="0" dirty="0">
                <a:effectLst/>
              </a:rPr>
              <a:t>-make a declaration that you’re capable of safe and effective practice</a:t>
            </a:r>
          </a:p>
          <a:p>
            <a:pPr marL="0" fontAlgn="base">
              <a:spcBef>
                <a:spcPct val="0"/>
              </a:spcBef>
              <a:spcAft>
                <a:spcPct val="0"/>
              </a:spcAft>
            </a:pPr>
            <a:r>
              <a:rPr lang="en-US" sz="1200" b="0" i="0" dirty="0">
                <a:effectLst/>
              </a:rPr>
              <a:t>-confirm they’re not related to you or have been previously employed by you</a:t>
            </a:r>
          </a:p>
          <a:p>
            <a:pPr marL="0" fontAlgn="base">
              <a:spcBef>
                <a:spcPct val="0"/>
              </a:spcBef>
              <a:spcAft>
                <a:spcPct val="0"/>
              </a:spcAft>
            </a:pPr>
            <a:r>
              <a:rPr lang="en-US" sz="1200" b="0" i="0" dirty="0">
                <a:effectLst/>
              </a:rPr>
              <a:t>-explain why they think you may not be capable of safe and effective practice if they indicate they have a concern about your character or are aware cautions, convictions or determinations you have been subject to</a:t>
            </a:r>
          </a:p>
          <a:p>
            <a:pPr marL="0" fontAlgn="base">
              <a:spcBef>
                <a:spcPct val="0"/>
              </a:spcBef>
              <a:spcAft>
                <a:spcPct val="0"/>
              </a:spcAft>
            </a:pPr>
            <a:endParaRPr lang="en-US" altLang="en-US" sz="1200" b="1" dirty="0"/>
          </a:p>
          <a:p>
            <a:pPr marL="0" fontAlgn="base">
              <a:spcBef>
                <a:spcPct val="0"/>
              </a:spcBef>
              <a:spcAft>
                <a:spcPct val="0"/>
              </a:spcAft>
            </a:pPr>
            <a:r>
              <a:rPr lang="en-US" altLang="en-US" sz="1200" b="1" dirty="0"/>
              <a:t>Provide Language Evidence</a:t>
            </a:r>
          </a:p>
          <a:p>
            <a:pPr fontAlgn="base">
              <a:spcBef>
                <a:spcPct val="0"/>
              </a:spcBef>
              <a:spcAft>
                <a:spcPct val="0"/>
              </a:spcAft>
            </a:pPr>
            <a:r>
              <a:rPr lang="en-US" altLang="en-US" sz="1200" dirty="0"/>
              <a:t>You will need to submit your IELTS or OET certificate</a:t>
            </a:r>
          </a:p>
          <a:p>
            <a:pPr fontAlgn="base">
              <a:spcBef>
                <a:spcPct val="0"/>
              </a:spcBef>
              <a:spcAft>
                <a:spcPct val="0"/>
              </a:spcAft>
            </a:pPr>
            <a:r>
              <a:rPr lang="en-US" altLang="en-US" sz="1200" dirty="0"/>
              <a:t>IELTS score has to be average 7. 6.5 in writing and 7 in listening, speaking &amp; Reading</a:t>
            </a:r>
          </a:p>
          <a:p>
            <a:r>
              <a:rPr lang="en-US" altLang="en-US" sz="1200" dirty="0"/>
              <a:t>OET score has to be at</a:t>
            </a:r>
            <a:r>
              <a:rPr lang="en-US" sz="1200" b="0" i="0" dirty="0">
                <a:effectLst/>
              </a:rPr>
              <a:t> least a grade C+ in the writing section, and at least a grade B in the reading, listening and speaking sections.</a:t>
            </a:r>
          </a:p>
          <a:p>
            <a:pPr marL="0" fontAlgn="base">
              <a:spcBef>
                <a:spcPct val="0"/>
              </a:spcBef>
              <a:spcAft>
                <a:spcPct val="0"/>
              </a:spcAft>
            </a:pPr>
            <a:endParaRPr lang="en-US" sz="1200" b="1" i="0" dirty="0">
              <a:effectLst/>
            </a:endParaRPr>
          </a:p>
          <a:p>
            <a:pPr marL="0" fontAlgn="base">
              <a:spcBef>
                <a:spcPct val="0"/>
              </a:spcBef>
              <a:spcAft>
                <a:spcPct val="0"/>
              </a:spcAft>
            </a:pPr>
            <a:r>
              <a:rPr lang="en-US" sz="1200" b="1" i="0" dirty="0">
                <a:effectLst/>
              </a:rPr>
              <a:t>Pay the registration fee</a:t>
            </a:r>
          </a:p>
          <a:p>
            <a:pPr fontAlgn="base">
              <a:spcBef>
                <a:spcPct val="0"/>
              </a:spcBef>
              <a:spcAft>
                <a:spcPct val="0"/>
              </a:spcAft>
            </a:pPr>
            <a:r>
              <a:rPr lang="en-US" sz="1200" i="0" dirty="0">
                <a:effectLst/>
              </a:rPr>
              <a:t>When you have successfully collected all information, provided all evidence and uploaded onto the portal, the final stage is to pay the registration fee of £153</a:t>
            </a:r>
          </a:p>
          <a:p>
            <a:pPr fontAlgn="base">
              <a:spcBef>
                <a:spcPct val="0"/>
              </a:spcBef>
              <a:spcAft>
                <a:spcPct val="0"/>
              </a:spcAft>
            </a:pPr>
            <a:endParaRPr lang="en-US" altLang="en-US" sz="1200" dirty="0"/>
          </a:p>
          <a:p>
            <a:pPr fontAlgn="base">
              <a:spcBef>
                <a:spcPct val="0"/>
              </a:spcBef>
              <a:spcAft>
                <a:spcPct val="0"/>
              </a:spcAft>
            </a:pPr>
            <a:endParaRPr kumimoji="0" lang="en-US" altLang="en-US" sz="1200" b="1" i="0" u="none" strike="noStrike" cap="none" normalizeH="0" baseline="0" dirty="0">
              <a:ln>
                <a:noFill/>
              </a:ln>
              <a:effectLst/>
            </a:endParaRPr>
          </a:p>
          <a:p>
            <a:pPr marL="0"/>
            <a:endParaRPr lang="en-US" sz="1200" b="1" dirty="0"/>
          </a:p>
          <a:p>
            <a:pPr marL="0"/>
            <a:endParaRPr lang="en-US" sz="1200" b="1" dirty="0"/>
          </a:p>
        </p:txBody>
      </p:sp>
    </p:spTree>
    <p:extLst>
      <p:ext uri="{BB962C8B-B14F-4D97-AF65-F5344CB8AC3E}">
        <p14:creationId xmlns:p14="http://schemas.microsoft.com/office/powerpoint/2010/main" val="275153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981</Words>
  <Application>Microsoft Office PowerPoint</Application>
  <PresentationFormat>Widescreen</PresentationFormat>
  <Paragraphs>105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Montserrat</vt:lpstr>
      <vt:lpstr>Office Theme</vt:lpstr>
      <vt:lpstr>PowerPoint Presentation</vt:lpstr>
      <vt:lpstr>What is the NMC?</vt:lpstr>
      <vt:lpstr>Application Process</vt:lpstr>
      <vt:lpstr>Application Form &amp; Eligibility</vt:lpstr>
      <vt:lpstr>Evaluation Stage</vt:lpstr>
      <vt:lpstr>Test of Competence</vt:lpstr>
      <vt:lpstr>Test of Competence   Part 1 - Computer Based Test (CBT)</vt:lpstr>
      <vt:lpstr>Test of Competence   Part 2 - Objective structured clinical examination (OSCE)  Final Part of Registration Taken in UK</vt:lpstr>
      <vt:lpstr>Complete Registration 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McConnell</dc:creator>
  <cp:lastModifiedBy>Kevin Letsoalo</cp:lastModifiedBy>
  <cp:revision>10</cp:revision>
  <dcterms:created xsi:type="dcterms:W3CDTF">2022-02-14T11:36:24Z</dcterms:created>
  <dcterms:modified xsi:type="dcterms:W3CDTF">2023-08-30T11:55:22Z</dcterms:modified>
</cp:coreProperties>
</file>